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5"/>
  </p:notesMasterIdLst>
  <p:sldIdLst>
    <p:sldId id="256" r:id="rId2"/>
    <p:sldId id="259" r:id="rId3"/>
    <p:sldId id="258" r:id="rId4"/>
    <p:sldId id="260" r:id="rId5"/>
    <p:sldId id="363" r:id="rId6"/>
    <p:sldId id="372" r:id="rId7"/>
    <p:sldId id="368" r:id="rId8"/>
    <p:sldId id="371" r:id="rId9"/>
    <p:sldId id="267" r:id="rId10"/>
    <p:sldId id="338" r:id="rId11"/>
    <p:sldId id="352" r:id="rId12"/>
    <p:sldId id="340" r:id="rId13"/>
    <p:sldId id="346" r:id="rId14"/>
    <p:sldId id="353" r:id="rId15"/>
    <p:sldId id="354" r:id="rId16"/>
    <p:sldId id="355" r:id="rId17"/>
    <p:sldId id="356" r:id="rId18"/>
    <p:sldId id="347" r:id="rId19"/>
    <p:sldId id="339" r:id="rId20"/>
    <p:sldId id="348" r:id="rId21"/>
    <p:sldId id="312" r:id="rId22"/>
    <p:sldId id="344" r:id="rId23"/>
    <p:sldId id="350" r:id="rId24"/>
    <p:sldId id="349" r:id="rId25"/>
    <p:sldId id="351" r:id="rId26"/>
    <p:sldId id="319" r:id="rId27"/>
    <p:sldId id="313" r:id="rId28"/>
    <p:sldId id="314" r:id="rId29"/>
    <p:sldId id="315" r:id="rId30"/>
    <p:sldId id="316" r:id="rId31"/>
    <p:sldId id="317" r:id="rId32"/>
    <p:sldId id="329" r:id="rId33"/>
    <p:sldId id="318" r:id="rId34"/>
    <p:sldId id="330" r:id="rId35"/>
    <p:sldId id="271" r:id="rId36"/>
    <p:sldId id="320" r:id="rId37"/>
    <p:sldId id="328" r:id="rId38"/>
    <p:sldId id="321" r:id="rId39"/>
    <p:sldId id="322" r:id="rId40"/>
    <p:sldId id="323" r:id="rId41"/>
    <p:sldId id="331" r:id="rId42"/>
    <p:sldId id="324" r:id="rId43"/>
    <p:sldId id="325" r:id="rId44"/>
    <p:sldId id="326" r:id="rId45"/>
    <p:sldId id="332" r:id="rId46"/>
    <p:sldId id="327" r:id="rId47"/>
    <p:sldId id="333" r:id="rId48"/>
    <p:sldId id="334" r:id="rId49"/>
    <p:sldId id="335" r:id="rId50"/>
    <p:sldId id="336" r:id="rId51"/>
    <p:sldId id="337" r:id="rId52"/>
    <p:sldId id="289" r:id="rId53"/>
    <p:sldId id="290" r:id="rId54"/>
  </p:sldIdLst>
  <p:sldSz cx="9144000" cy="5143500" type="screen16x9"/>
  <p:notesSz cx="6858000" cy="9144000"/>
  <p:embeddedFontLst>
    <p:embeddedFont>
      <p:font typeface="Anaheim" panose="020B0604020202020204" charset="0"/>
      <p:regular r:id="rId56"/>
    </p:embeddedFont>
    <p:embeddedFont>
      <p:font typeface="Asap" panose="020B0604020202020204" charset="0"/>
      <p:regular r:id="rId57"/>
      <p:bold r:id="rId58"/>
      <p:italic r:id="rId59"/>
      <p:boldItalic r:id="rId60"/>
    </p:embeddedFont>
    <p:embeddedFont>
      <p:font typeface="Bakbak One" panose="020B0604020202020204" charset="0"/>
      <p:regular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A5E685-B48F-4560-A923-071D76CBC559}">
          <p14:sldIdLst>
            <p14:sldId id="256"/>
            <p14:sldId id="259"/>
            <p14:sldId id="258"/>
            <p14:sldId id="260"/>
            <p14:sldId id="363"/>
            <p14:sldId id="372"/>
            <p14:sldId id="368"/>
            <p14:sldId id="371"/>
            <p14:sldId id="267"/>
            <p14:sldId id="338"/>
            <p14:sldId id="352"/>
            <p14:sldId id="340"/>
            <p14:sldId id="346"/>
            <p14:sldId id="353"/>
            <p14:sldId id="354"/>
            <p14:sldId id="355"/>
            <p14:sldId id="356"/>
            <p14:sldId id="347"/>
            <p14:sldId id="339"/>
            <p14:sldId id="348"/>
          </p14:sldIdLst>
        </p14:section>
        <p14:section name="Design" id="{C60FA792-4114-47D7-80FE-018E98D5045B}">
          <p14:sldIdLst>
            <p14:sldId id="312"/>
            <p14:sldId id="344"/>
            <p14:sldId id="350"/>
            <p14:sldId id="349"/>
            <p14:sldId id="351"/>
            <p14:sldId id="319"/>
            <p14:sldId id="313"/>
            <p14:sldId id="314"/>
            <p14:sldId id="315"/>
            <p14:sldId id="316"/>
            <p14:sldId id="317"/>
            <p14:sldId id="329"/>
            <p14:sldId id="318"/>
            <p14:sldId id="330"/>
            <p14:sldId id="271"/>
            <p14:sldId id="320"/>
            <p14:sldId id="328"/>
            <p14:sldId id="321"/>
            <p14:sldId id="322"/>
            <p14:sldId id="323"/>
            <p14:sldId id="331"/>
            <p14:sldId id="324"/>
            <p14:sldId id="325"/>
            <p14:sldId id="326"/>
            <p14:sldId id="332"/>
            <p14:sldId id="327"/>
            <p14:sldId id="333"/>
            <p14:sldId id="334"/>
            <p14:sldId id="335"/>
            <p14:sldId id="336"/>
            <p14:sldId id="337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46B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639D2-26CA-439B-88C9-0EA2C49CE583}">
  <a:tblStyle styleId="{F1C639D2-26CA-439B-88C9-0EA2C49CE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73FEE-7B30-4D8D-8767-8B45111621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5033" autoAdjust="0"/>
  </p:normalViewPr>
  <p:slideViewPr>
    <p:cSldViewPr snapToGrid="0">
      <p:cViewPr varScale="1">
        <p:scale>
          <a:sx n="81" d="100"/>
          <a:sy n="81" d="100"/>
        </p:scale>
        <p:origin x="53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0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925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5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42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" name="Google Shape;9236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7" name="Google Shape;9237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5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4" name="Google Shape;519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5" name="Google Shape;519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8" name="Google Shape;603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9" name="Google Shape;603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466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305" name="Google Shape;305;p1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4" name="Google Shape;354;p1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5" name="Google Shape;355;p1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6" name="Google Shape;356;p1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7" name="Google Shape;357;p1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8" name="Google Shape;358;p1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9" name="Google Shape;359;p1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7"/>
          <p:cNvSpPr txBox="1">
            <a:spLocks noGrp="1"/>
          </p:cNvSpPr>
          <p:nvPr>
            <p:ph type="title"/>
          </p:nvPr>
        </p:nvSpPr>
        <p:spPr>
          <a:xfrm>
            <a:off x="3942900" y="3776575"/>
            <a:ext cx="28959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Bakbak One"/>
              <a:buNone/>
              <a:defRPr sz="30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426" name="Google Shape;426;p17"/>
          <p:cNvSpPr txBox="1">
            <a:spLocks noGrp="1"/>
          </p:cNvSpPr>
          <p:nvPr>
            <p:ph type="subTitle" idx="1"/>
          </p:nvPr>
        </p:nvSpPr>
        <p:spPr>
          <a:xfrm>
            <a:off x="3942900" y="1055375"/>
            <a:ext cx="4487700" cy="24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1"/>
          </p:nvPr>
        </p:nvSpPr>
        <p:spPr>
          <a:xfrm>
            <a:off x="111260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2"/>
          </p:nvPr>
        </p:nvSpPr>
        <p:spPr>
          <a:xfrm>
            <a:off x="3582450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3"/>
          </p:nvPr>
        </p:nvSpPr>
        <p:spPr>
          <a:xfrm>
            <a:off x="111260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4"/>
          </p:nvPr>
        </p:nvSpPr>
        <p:spPr>
          <a:xfrm>
            <a:off x="3582450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5"/>
          </p:nvPr>
        </p:nvSpPr>
        <p:spPr>
          <a:xfrm>
            <a:off x="605229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7"/>
          <p:cNvSpPr txBox="1">
            <a:spLocks noGrp="1"/>
          </p:cNvSpPr>
          <p:nvPr>
            <p:ph type="subTitle" idx="6"/>
          </p:nvPr>
        </p:nvSpPr>
        <p:spPr>
          <a:xfrm>
            <a:off x="605229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7"/>
          <p:cNvSpPr txBox="1">
            <a:spLocks noGrp="1"/>
          </p:cNvSpPr>
          <p:nvPr>
            <p:ph type="subTitle" idx="7"/>
          </p:nvPr>
        </p:nvSpPr>
        <p:spPr>
          <a:xfrm>
            <a:off x="111110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7" name="Google Shape;897;p27"/>
          <p:cNvSpPr txBox="1">
            <a:spLocks noGrp="1"/>
          </p:cNvSpPr>
          <p:nvPr>
            <p:ph type="subTitle" idx="8"/>
          </p:nvPr>
        </p:nvSpPr>
        <p:spPr>
          <a:xfrm>
            <a:off x="3580950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8" name="Google Shape;898;p27"/>
          <p:cNvSpPr txBox="1">
            <a:spLocks noGrp="1"/>
          </p:cNvSpPr>
          <p:nvPr>
            <p:ph type="subTitle" idx="9"/>
          </p:nvPr>
        </p:nvSpPr>
        <p:spPr>
          <a:xfrm>
            <a:off x="605079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9" name="Google Shape;899;p27"/>
          <p:cNvSpPr txBox="1">
            <a:spLocks noGrp="1"/>
          </p:cNvSpPr>
          <p:nvPr>
            <p:ph type="subTitle" idx="13"/>
          </p:nvPr>
        </p:nvSpPr>
        <p:spPr>
          <a:xfrm>
            <a:off x="111110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0" name="Google Shape;900;p27"/>
          <p:cNvSpPr txBox="1">
            <a:spLocks noGrp="1"/>
          </p:cNvSpPr>
          <p:nvPr>
            <p:ph type="subTitle" idx="14"/>
          </p:nvPr>
        </p:nvSpPr>
        <p:spPr>
          <a:xfrm>
            <a:off x="3580950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1" name="Google Shape;901;p27"/>
          <p:cNvSpPr txBox="1">
            <a:spLocks noGrp="1"/>
          </p:cNvSpPr>
          <p:nvPr>
            <p:ph type="subTitle" idx="15"/>
          </p:nvPr>
        </p:nvSpPr>
        <p:spPr>
          <a:xfrm>
            <a:off x="605079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902" name="Google Shape;902;p27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903" name="Google Shape;903;p27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2" name="Google Shape;952;p27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3" name="Google Shape;953;p27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4" name="Google Shape;954;p27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5" name="Google Shape;955;p27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6" name="Google Shape;956;p27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7" name="Google Shape;957;p27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8" name="Google Shape;958;p27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0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30"/>
          <p:cNvSpPr txBox="1">
            <a:spLocks noGrp="1"/>
          </p:cNvSpPr>
          <p:nvPr>
            <p:ph type="title"/>
          </p:nvPr>
        </p:nvSpPr>
        <p:spPr>
          <a:xfrm>
            <a:off x="2855575" y="540000"/>
            <a:ext cx="4956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041" name="Google Shape;1041;p30"/>
          <p:cNvSpPr txBox="1">
            <a:spLocks noGrp="1"/>
          </p:cNvSpPr>
          <p:nvPr>
            <p:ph type="subTitle" idx="1"/>
          </p:nvPr>
        </p:nvSpPr>
        <p:spPr>
          <a:xfrm>
            <a:off x="285557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30"/>
          <p:cNvSpPr txBox="1"/>
          <p:nvPr/>
        </p:nvSpPr>
        <p:spPr>
          <a:xfrm>
            <a:off x="2855575" y="3611950"/>
            <a:ext cx="55752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b="1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36768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Bakbak One"/>
              <a:buNone/>
              <a:defRPr sz="4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title" hasCustomPrompt="1"/>
          </p:nvPr>
        </p:nvSpPr>
        <p:spPr>
          <a:xfrm>
            <a:off x="3765675" y="1501150"/>
            <a:ext cx="4464900" cy="130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72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1"/>
          </p:nvPr>
        </p:nvSpPr>
        <p:spPr>
          <a:xfrm>
            <a:off x="3765693" y="2955850"/>
            <a:ext cx="446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244" name="Google Shape;244;p1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3" name="Google Shape;293;p1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5" name="Google Shape;295;p1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6" name="Google Shape;296;p1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8" name="Google Shape;298;p1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9" name="Google Shape;299;p1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73" r:id="rId12"/>
    <p:sldLayoutId id="2147483676" r:id="rId13"/>
    <p:sldLayoutId id="2147483677" r:id="rId14"/>
    <p:sldLayoutId id="2147483678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1.xml"/><Relationship Id="rId5" Type="http://schemas.openxmlformats.org/officeDocument/2006/relationships/slide" Target="slide12.xml"/><Relationship Id="rId4" Type="http://schemas.openxmlformats.org/officeDocument/2006/relationships/slide" Target="slide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713225" y="1107022"/>
            <a:ext cx="4566510" cy="2058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baseline="0" dirty="0">
                <a:latin typeface="Times New Roman" panose="02020603050405020304" pitchFamily="18" charset="0"/>
              </a:rPr>
              <a:t>Design of a CPU FPGA-Based in Verilog</a:t>
            </a:r>
            <a:endParaRPr lang="en-US" dirty="0"/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F31EEB-9406-E1C5-2689-13ACA98AD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" name="Google Shape;6041;p48"/>
          <p:cNvSpPr txBox="1">
            <a:spLocks noGrp="1"/>
          </p:cNvSpPr>
          <p:nvPr>
            <p:ph type="subTitle" idx="1"/>
          </p:nvPr>
        </p:nvSpPr>
        <p:spPr>
          <a:xfrm>
            <a:off x="3942900" y="1055375"/>
            <a:ext cx="4487700" cy="245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“This is a quote, words full of wisdom that someone important said and can make the reader get inspired”</a:t>
            </a:r>
            <a:endParaRPr/>
          </a:p>
        </p:txBody>
      </p:sp>
      <p:sp>
        <p:nvSpPr>
          <p:cNvPr id="6042" name="Google Shape;6042;p48"/>
          <p:cNvSpPr txBox="1">
            <a:spLocks noGrp="1"/>
          </p:cNvSpPr>
          <p:nvPr>
            <p:ph type="title"/>
          </p:nvPr>
        </p:nvSpPr>
        <p:spPr>
          <a:xfrm>
            <a:off x="3942900" y="3776575"/>
            <a:ext cx="2895900" cy="4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—Someone Famous</a:t>
            </a:r>
            <a:endParaRPr/>
          </a:p>
        </p:txBody>
      </p:sp>
      <p:grpSp>
        <p:nvGrpSpPr>
          <p:cNvPr id="6043" name="Google Shape;6043;p48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044" name="Google Shape;6044;p48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045" name="Google Shape;6045;p48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046" name="Google Shape;6046;p48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047" name="Google Shape;6047;p48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8" name="Google Shape;6048;p48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9" name="Google Shape;6049;p48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0" name="Google Shape;6050;p48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1" name="Google Shape;6051;p48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2" name="Google Shape;6052;p48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3" name="Google Shape;6053;p48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4" name="Google Shape;6054;p48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5" name="Google Shape;6055;p48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6" name="Google Shape;6056;p48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7" name="Google Shape;6057;p48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8" name="Google Shape;6058;p48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9" name="Google Shape;6059;p48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0" name="Google Shape;6060;p48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1" name="Google Shape;6061;p48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2" name="Google Shape;6062;p48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3" name="Google Shape;6063;p48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4" name="Google Shape;6064;p48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5" name="Google Shape;6065;p48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6" name="Google Shape;6066;p48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7" name="Google Shape;6067;p48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8" name="Google Shape;6068;p48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9" name="Google Shape;6069;p48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0" name="Google Shape;6070;p48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1" name="Google Shape;6071;p48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2" name="Google Shape;6072;p48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3" name="Google Shape;6073;p48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4" name="Google Shape;6074;p48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5" name="Google Shape;6075;p48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6" name="Google Shape;6076;p48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7" name="Google Shape;6077;p48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8" name="Google Shape;6078;p48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9" name="Google Shape;6079;p48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0" name="Google Shape;6080;p48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1" name="Google Shape;6081;p48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2" name="Google Shape;6082;p48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3" name="Google Shape;6083;p48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4" name="Google Shape;6084;p48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5" name="Google Shape;6085;p48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6" name="Google Shape;6086;p48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7" name="Google Shape;6087;p48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8" name="Google Shape;6088;p48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9" name="Google Shape;6089;p48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0" name="Google Shape;6090;p48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1" name="Google Shape;6091;p48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2" name="Google Shape;6092;p48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3" name="Google Shape;6093;p48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4" name="Google Shape;6094;p48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5" name="Google Shape;6095;p48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6" name="Google Shape;6096;p48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7" name="Google Shape;6097;p48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8" name="Google Shape;6098;p48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9" name="Google Shape;6099;p48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0" name="Google Shape;6100;p48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1" name="Google Shape;6101;p48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2" name="Google Shape;6102;p48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3" name="Google Shape;6103;p48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4" name="Google Shape;6104;p48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5" name="Google Shape;6105;p48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6" name="Google Shape;6106;p48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7" name="Google Shape;6107;p48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8" name="Google Shape;6108;p48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9" name="Google Shape;6109;p48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0" name="Google Shape;6110;p48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1" name="Google Shape;6111;p48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2" name="Google Shape;6112;p48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3" name="Google Shape;6113;p48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4" name="Google Shape;6114;p48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5" name="Google Shape;6115;p48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6" name="Google Shape;6116;p48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7" name="Google Shape;6117;p48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8" name="Google Shape;6118;p48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9" name="Google Shape;6119;p48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0" name="Google Shape;6120;p48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1" name="Google Shape;6121;p48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2" name="Google Shape;6122;p48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3" name="Google Shape;6123;p48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4" name="Google Shape;6124;p48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5" name="Google Shape;6125;p48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6" name="Google Shape;6126;p48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7" name="Google Shape;6127;p48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8" name="Google Shape;6128;p48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9" name="Google Shape;6129;p48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0" name="Google Shape;6130;p48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1" name="Google Shape;6131;p48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2" name="Google Shape;6132;p48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3" name="Google Shape;6133;p48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4" name="Google Shape;6134;p48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5" name="Google Shape;6135;p48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6" name="Google Shape;6136;p48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7" name="Google Shape;6137;p48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8" name="Google Shape;6138;p48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9" name="Google Shape;6139;p48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0" name="Google Shape;6140;p48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1" name="Google Shape;6141;p48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2" name="Google Shape;6142;p48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3" name="Google Shape;6143;p48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4" name="Google Shape;6144;p48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5" name="Google Shape;6145;p48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6" name="Google Shape;6146;p48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7" name="Google Shape;6147;p48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8" name="Google Shape;6148;p48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9" name="Google Shape;6149;p48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0" name="Google Shape;6150;p48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1" name="Google Shape;6151;p48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2" name="Google Shape;6152;p48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3" name="Google Shape;6153;p48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4" name="Google Shape;6154;p48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5" name="Google Shape;6155;p48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6" name="Google Shape;6156;p48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7" name="Google Shape;6157;p48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8" name="Google Shape;6158;p48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9" name="Google Shape;6159;p48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0" name="Google Shape;6160;p48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1" name="Google Shape;6161;p48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2" name="Google Shape;6162;p48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3" name="Google Shape;6163;p48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4" name="Google Shape;6164;p48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5" name="Google Shape;6165;p48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6" name="Google Shape;6166;p48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7" name="Google Shape;6167;p48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8" name="Google Shape;6168;p48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9" name="Google Shape;6169;p48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0" name="Google Shape;6170;p48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1" name="Google Shape;6171;p48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2" name="Google Shape;6172;p48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3" name="Google Shape;6173;p48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4" name="Google Shape;6174;p48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5" name="Google Shape;6175;p48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6" name="Google Shape;6176;p48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7" name="Google Shape;6177;p48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8" name="Google Shape;6178;p48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9" name="Google Shape;6179;p48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0" name="Google Shape;6180;p48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1" name="Google Shape;6181;p48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2" name="Google Shape;6182;p48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3" name="Google Shape;6183;p48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4" name="Google Shape;6184;p48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5" name="Google Shape;6185;p48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6" name="Google Shape;6186;p48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7" name="Google Shape;6187;p48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8" name="Google Shape;6188;p48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9" name="Google Shape;6189;p48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0" name="Google Shape;6190;p48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1" name="Google Shape;6191;p48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2" name="Google Shape;6192;p48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3" name="Google Shape;6193;p48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4" name="Google Shape;6194;p48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5" name="Google Shape;6195;p48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6" name="Google Shape;6196;p48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7" name="Google Shape;6197;p48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8" name="Google Shape;6198;p48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9" name="Google Shape;6199;p48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0" name="Google Shape;6200;p48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1" name="Google Shape;6201;p48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2" name="Google Shape;6202;p48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3" name="Google Shape;6203;p48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4" name="Google Shape;6204;p48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5" name="Google Shape;6205;p48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6" name="Google Shape;6206;p48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7" name="Google Shape;6207;p48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8" name="Google Shape;6208;p48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9" name="Google Shape;6209;p48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0" name="Google Shape;6210;p48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1" name="Google Shape;6211;p48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2" name="Google Shape;6212;p48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3" name="Google Shape;6213;p48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4" name="Google Shape;6214;p48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5" name="Google Shape;6215;p48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6" name="Google Shape;6216;p48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7" name="Google Shape;6217;p48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8" name="Google Shape;6218;p48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9" name="Google Shape;6219;p48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0" name="Google Shape;6220;p48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1" name="Google Shape;6221;p48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2" name="Google Shape;6222;p48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3" name="Google Shape;6223;p48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4" name="Google Shape;6224;p48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5" name="Google Shape;6225;p48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6" name="Google Shape;6226;p48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7" name="Google Shape;6227;p48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8" name="Google Shape;6228;p48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9" name="Google Shape;6229;p48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0" name="Google Shape;6230;p48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1" name="Google Shape;6231;p48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2" name="Google Shape;6232;p48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3" name="Google Shape;6233;p48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4" name="Google Shape;6234;p48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5" name="Google Shape;6235;p48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6" name="Google Shape;6236;p48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7" name="Google Shape;6237;p48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8" name="Google Shape;6238;p48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9" name="Google Shape;6239;p48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0" name="Google Shape;6240;p48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1" name="Google Shape;6241;p48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2" name="Google Shape;6242;p48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3" name="Google Shape;6243;p48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4" name="Google Shape;6244;p48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5" name="Google Shape;6245;p48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6" name="Google Shape;6246;p48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7" name="Google Shape;6247;p48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8" name="Google Shape;6248;p48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9" name="Google Shape;6249;p48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0" name="Google Shape;6250;p48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1" name="Google Shape;6251;p48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2" name="Google Shape;6252;p48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3" name="Google Shape;6253;p48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4" name="Google Shape;6254;p48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5" name="Google Shape;6255;p48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6" name="Google Shape;6256;p48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7" name="Google Shape;6257;p48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8" name="Google Shape;6258;p48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9" name="Google Shape;6259;p48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0" name="Google Shape;6260;p48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1" name="Google Shape;6261;p48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2" name="Google Shape;6262;p48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3" name="Google Shape;6263;p48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4" name="Google Shape;6264;p48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5" name="Google Shape;6265;p48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6" name="Google Shape;6266;p48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7" name="Google Shape;6267;p48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8" name="Google Shape;6268;p48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9" name="Google Shape;6269;p48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0" name="Google Shape;6270;p48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1" name="Google Shape;6271;p48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2" name="Google Shape;6272;p48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3" name="Google Shape;6273;p48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4" name="Google Shape;6274;p48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5" name="Google Shape;6275;p48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6" name="Google Shape;6276;p48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7" name="Google Shape;6277;p48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8" name="Google Shape;6278;p48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9" name="Google Shape;6279;p48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0" name="Google Shape;6280;p48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1" name="Google Shape;6281;p48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2" name="Google Shape;6282;p48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3" name="Google Shape;6283;p48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4" name="Google Shape;6284;p48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5" name="Google Shape;6285;p48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6" name="Google Shape;6286;p48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7" name="Google Shape;6287;p48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8" name="Google Shape;6288;p48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9" name="Google Shape;6289;p48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0" name="Google Shape;6290;p48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1" name="Google Shape;6291;p48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2" name="Google Shape;6292;p48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3" name="Google Shape;6293;p48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4" name="Google Shape;6294;p48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5" name="Google Shape;6295;p48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6" name="Google Shape;6296;p48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7" name="Google Shape;6297;p48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8" name="Google Shape;6298;p48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9" name="Google Shape;6299;p48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0" name="Google Shape;6300;p48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1" name="Google Shape;6301;p48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2" name="Google Shape;6302;p48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3" name="Google Shape;6303;p48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4" name="Google Shape;6304;p48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5" name="Google Shape;6305;p48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6" name="Google Shape;6306;p48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7" name="Google Shape;6307;p48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8" name="Google Shape;6308;p48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9" name="Google Shape;6309;p48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0" name="Google Shape;6310;p48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1" name="Google Shape;6311;p48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2" name="Google Shape;6312;p48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3" name="Google Shape;6313;p48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4" name="Google Shape;6314;p48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5" name="Google Shape;6315;p48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6" name="Google Shape;6316;p48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7" name="Google Shape;6317;p48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8" name="Google Shape;6318;p48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9" name="Google Shape;6319;p48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0" name="Google Shape;6320;p48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1" name="Google Shape;6321;p48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2" name="Google Shape;6322;p48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3" name="Google Shape;6323;p48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4" name="Google Shape;6324;p48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5" name="Google Shape;6325;p48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6" name="Google Shape;6326;p48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7" name="Google Shape;6327;p48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8" name="Google Shape;6328;p48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9" name="Google Shape;6329;p48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0" name="Google Shape;6330;p48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6331" name="Google Shape;6331;p48"/>
            <p:cNvGrpSpPr/>
            <p:nvPr/>
          </p:nvGrpSpPr>
          <p:grpSpPr>
            <a:xfrm>
              <a:off x="1172760" y="1896405"/>
              <a:ext cx="1791330" cy="1162830"/>
              <a:chOff x="-4004340" y="2465518"/>
              <a:chExt cx="1791330" cy="1162830"/>
            </a:xfrm>
          </p:grpSpPr>
          <p:sp>
            <p:nvSpPr>
              <p:cNvPr id="6332" name="Google Shape;6332;p48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3" name="Google Shape;6333;p48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4" name="Google Shape;6334;p48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5" name="Google Shape;6335;p48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6" name="Google Shape;6336;p48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7" name="Google Shape;6337;p48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8" name="Google Shape;6338;p48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9" name="Google Shape;6339;p48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0" name="Google Shape;6340;p48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1" name="Google Shape;6341;p48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2" name="Google Shape;6342;p48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3" name="Google Shape;6343;p48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4" name="Google Shape;6344;p48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5" name="Google Shape;6345;p48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6" name="Google Shape;6346;p48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7" name="Google Shape;6347;p48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8" name="Google Shape;6348;p48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9" name="Google Shape;6349;p48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0" name="Google Shape;6350;p48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1" name="Google Shape;6351;p48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2" name="Google Shape;6352;p48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353" name="Google Shape;6353;p48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6354" name="Google Shape;6354;p48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6355" name="Google Shape;6355;p48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356" name="Google Shape;635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57" name="Google Shape;635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58" name="Google Shape;635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59" name="Google Shape;635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0" name="Google Shape;636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1" name="Google Shape;636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2" name="Google Shape;636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3" name="Google Shape;636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4" name="Google Shape;636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365" name="Google Shape;6365;p48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366" name="Google Shape;636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7" name="Google Shape;636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8" name="Google Shape;636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69" name="Google Shape;636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0" name="Google Shape;637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1" name="Google Shape;637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2" name="Google Shape;637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3" name="Google Shape;637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4" name="Google Shape;637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375" name="Google Shape;6375;p48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376" name="Google Shape;637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7" name="Google Shape;637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8" name="Google Shape;637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79" name="Google Shape;637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0" name="Google Shape;638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1" name="Google Shape;638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2" name="Google Shape;638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3" name="Google Shape;638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4" name="Google Shape;638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385" name="Google Shape;6385;p48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386" name="Google Shape;638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7" name="Google Shape;638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8" name="Google Shape;638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89" name="Google Shape;638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0" name="Google Shape;639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1" name="Google Shape;639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2" name="Google Shape;639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3" name="Google Shape;639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4" name="Google Shape;639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395" name="Google Shape;6395;p48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396" name="Google Shape;639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7" name="Google Shape;639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8" name="Google Shape;639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399" name="Google Shape;639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0" name="Google Shape;640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1" name="Google Shape;640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2" name="Google Shape;640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3" name="Google Shape;640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4" name="Google Shape;640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05" name="Google Shape;6405;p48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06" name="Google Shape;640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7" name="Google Shape;640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8" name="Google Shape;640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09" name="Google Shape;640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0" name="Google Shape;641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1" name="Google Shape;641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2" name="Google Shape;641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3" name="Google Shape;641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4" name="Google Shape;641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15" name="Google Shape;6415;p48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16" name="Google Shape;641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7" name="Google Shape;641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8" name="Google Shape;641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19" name="Google Shape;641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0" name="Google Shape;642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1" name="Google Shape;642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2" name="Google Shape;642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3" name="Google Shape;642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4" name="Google Shape;642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25" name="Google Shape;6425;p48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26" name="Google Shape;642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7" name="Google Shape;642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8" name="Google Shape;642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29" name="Google Shape;642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0" name="Google Shape;643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1" name="Google Shape;643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2" name="Google Shape;643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3" name="Google Shape;643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4" name="Google Shape;643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35" name="Google Shape;6435;p48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36" name="Google Shape;643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7" name="Google Shape;643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8" name="Google Shape;643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39" name="Google Shape;643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0" name="Google Shape;644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1" name="Google Shape;644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2" name="Google Shape;644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3" name="Google Shape;644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4" name="Google Shape;644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45" name="Google Shape;6445;p48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46" name="Google Shape;644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7" name="Google Shape;644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8" name="Google Shape;644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49" name="Google Shape;644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0" name="Google Shape;645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1" name="Google Shape;645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2" name="Google Shape;645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3" name="Google Shape;645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4" name="Google Shape;645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55" name="Google Shape;6455;p48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56" name="Google Shape;645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7" name="Google Shape;645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8" name="Google Shape;645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59" name="Google Shape;645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0" name="Google Shape;646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1" name="Google Shape;646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2" name="Google Shape;646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3" name="Google Shape;646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4" name="Google Shape;646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65" name="Google Shape;6465;p48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66" name="Google Shape;646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7" name="Google Shape;646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8" name="Google Shape;646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69" name="Google Shape;646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0" name="Google Shape;647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1" name="Google Shape;647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2" name="Google Shape;647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3" name="Google Shape;647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4" name="Google Shape;647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75" name="Google Shape;6475;p48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76" name="Google Shape;647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7" name="Google Shape;647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8" name="Google Shape;647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79" name="Google Shape;647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0" name="Google Shape;648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1" name="Google Shape;648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2" name="Google Shape;648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3" name="Google Shape;648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4" name="Google Shape;648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85" name="Google Shape;6485;p48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86" name="Google Shape;648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7" name="Google Shape;648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8" name="Google Shape;648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89" name="Google Shape;648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0" name="Google Shape;649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1" name="Google Shape;649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2" name="Google Shape;649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3" name="Google Shape;649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4" name="Google Shape;649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495" name="Google Shape;6495;p48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496" name="Google Shape;649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7" name="Google Shape;649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8" name="Google Shape;649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499" name="Google Shape;649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0" name="Google Shape;650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1" name="Google Shape;650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2" name="Google Shape;650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3" name="Google Shape;650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4" name="Google Shape;650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05" name="Google Shape;6505;p48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06" name="Google Shape;650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7" name="Google Shape;650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8" name="Google Shape;650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09" name="Google Shape;650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0" name="Google Shape;651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1" name="Google Shape;651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2" name="Google Shape;651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3" name="Google Shape;651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4" name="Google Shape;651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15" name="Google Shape;6515;p48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16" name="Google Shape;6516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7" name="Google Shape;6517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8" name="Google Shape;6518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19" name="Google Shape;6519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0" name="Google Shape;6520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1" name="Google Shape;6521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2" name="Google Shape;6522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3" name="Google Shape;6523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4" name="Google Shape;6524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6525" name="Google Shape;6525;p48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6526" name="Google Shape;6526;p48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27" name="Google Shape;652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8" name="Google Shape;652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29" name="Google Shape;652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0" name="Google Shape;653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1" name="Google Shape;653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2" name="Google Shape;653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3" name="Google Shape;653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4" name="Google Shape;653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5" name="Google Shape;653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36" name="Google Shape;6536;p48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37" name="Google Shape;653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8" name="Google Shape;653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39" name="Google Shape;653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0" name="Google Shape;654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1" name="Google Shape;654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2" name="Google Shape;654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3" name="Google Shape;654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4" name="Google Shape;654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5" name="Google Shape;654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46" name="Google Shape;6546;p48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47" name="Google Shape;654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8" name="Google Shape;654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49" name="Google Shape;654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0" name="Google Shape;655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1" name="Google Shape;655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2" name="Google Shape;655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3" name="Google Shape;655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4" name="Google Shape;655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5" name="Google Shape;655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56" name="Google Shape;6556;p48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57" name="Google Shape;655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8" name="Google Shape;655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59" name="Google Shape;655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0" name="Google Shape;656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1" name="Google Shape;656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2" name="Google Shape;656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3" name="Google Shape;656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4" name="Google Shape;656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5" name="Google Shape;656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66" name="Google Shape;6566;p48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67" name="Google Shape;656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8" name="Google Shape;656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69" name="Google Shape;656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0" name="Google Shape;657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1" name="Google Shape;657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2" name="Google Shape;657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3" name="Google Shape;657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4" name="Google Shape;657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5" name="Google Shape;657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76" name="Google Shape;6576;p48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77" name="Google Shape;657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8" name="Google Shape;657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79" name="Google Shape;657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0" name="Google Shape;658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1" name="Google Shape;658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2" name="Google Shape;658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3" name="Google Shape;658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4" name="Google Shape;658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5" name="Google Shape;658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86" name="Google Shape;6586;p48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87" name="Google Shape;658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8" name="Google Shape;658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89" name="Google Shape;658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0" name="Google Shape;659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1" name="Google Shape;659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2" name="Google Shape;659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3" name="Google Shape;659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4" name="Google Shape;659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5" name="Google Shape;659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596" name="Google Shape;6596;p48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597" name="Google Shape;659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8" name="Google Shape;659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599" name="Google Shape;659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0" name="Google Shape;660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1" name="Google Shape;660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2" name="Google Shape;660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3" name="Google Shape;660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4" name="Google Shape;660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5" name="Google Shape;660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06" name="Google Shape;6606;p48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07" name="Google Shape;660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8" name="Google Shape;660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09" name="Google Shape;660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0" name="Google Shape;661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1" name="Google Shape;661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2" name="Google Shape;661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3" name="Google Shape;661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4" name="Google Shape;661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5" name="Google Shape;661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16" name="Google Shape;6616;p48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17" name="Google Shape;661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8" name="Google Shape;661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19" name="Google Shape;661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0" name="Google Shape;662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1" name="Google Shape;662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2" name="Google Shape;662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3" name="Google Shape;662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4" name="Google Shape;662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5" name="Google Shape;662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26" name="Google Shape;6626;p48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27" name="Google Shape;662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8" name="Google Shape;662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29" name="Google Shape;662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0" name="Google Shape;663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1" name="Google Shape;663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2" name="Google Shape;663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3" name="Google Shape;663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4" name="Google Shape;663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5" name="Google Shape;663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36" name="Google Shape;6636;p48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37" name="Google Shape;663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8" name="Google Shape;663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39" name="Google Shape;663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0" name="Google Shape;664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1" name="Google Shape;664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2" name="Google Shape;664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3" name="Google Shape;664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4" name="Google Shape;664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5" name="Google Shape;664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46" name="Google Shape;6646;p48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47" name="Google Shape;664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8" name="Google Shape;664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49" name="Google Shape;664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0" name="Google Shape;665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1" name="Google Shape;665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2" name="Google Shape;665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3" name="Google Shape;665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4" name="Google Shape;665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5" name="Google Shape;665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56" name="Google Shape;6656;p48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57" name="Google Shape;665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8" name="Google Shape;665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59" name="Google Shape;665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0" name="Google Shape;666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1" name="Google Shape;666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2" name="Google Shape;666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3" name="Google Shape;666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4" name="Google Shape;666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5" name="Google Shape;666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66" name="Google Shape;6666;p48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67" name="Google Shape;666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8" name="Google Shape;666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69" name="Google Shape;666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0" name="Google Shape;667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1" name="Google Shape;667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2" name="Google Shape;667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3" name="Google Shape;667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4" name="Google Shape;667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5" name="Google Shape;667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76" name="Google Shape;6676;p48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77" name="Google Shape;667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8" name="Google Shape;667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79" name="Google Shape;667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0" name="Google Shape;668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1" name="Google Shape;668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2" name="Google Shape;668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3" name="Google Shape;668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4" name="Google Shape;668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5" name="Google Shape;668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6686" name="Google Shape;6686;p48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6687" name="Google Shape;6687;p48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8" name="Google Shape;6688;p48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89" name="Google Shape;6689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0" name="Google Shape;6690;p48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1" name="Google Shape;6691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2" name="Google Shape;6692;p48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3" name="Google Shape;6693;p48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4" name="Google Shape;6694;p48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695" name="Google Shape;6695;p48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6696" name="Google Shape;6696;p48"/>
            <p:cNvGrpSpPr/>
            <p:nvPr/>
          </p:nvGrpSpPr>
          <p:grpSpPr>
            <a:xfrm>
              <a:off x="787961" y="3595320"/>
              <a:ext cx="664880" cy="790316"/>
              <a:chOff x="-2482589" y="3634532"/>
              <a:chExt cx="664880" cy="790316"/>
            </a:xfrm>
          </p:grpSpPr>
          <p:sp>
            <p:nvSpPr>
              <p:cNvPr id="6697" name="Google Shape;6697;p48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48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48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48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48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48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48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48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48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48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48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48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48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48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48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48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48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48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48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48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48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48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48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0" name="Google Shape;6720;p48"/>
            <p:cNvGrpSpPr/>
            <p:nvPr/>
          </p:nvGrpSpPr>
          <p:grpSpPr>
            <a:xfrm>
              <a:off x="470018" y="537196"/>
              <a:ext cx="486408" cy="985516"/>
              <a:chOff x="-1021989" y="255195"/>
              <a:chExt cx="353263" cy="715750"/>
            </a:xfrm>
          </p:grpSpPr>
          <p:sp>
            <p:nvSpPr>
              <p:cNvPr id="6721" name="Google Shape;6721;p48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48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48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48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48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48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48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48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9" name="Google Shape;6729;p48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0" name="Google Shape;6730;p48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48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48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48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48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35" name="Google Shape;6735;p48"/>
            <p:cNvGrpSpPr/>
            <p:nvPr/>
          </p:nvGrpSpPr>
          <p:grpSpPr>
            <a:xfrm>
              <a:off x="3036330" y="1170940"/>
              <a:ext cx="329844" cy="472596"/>
              <a:chOff x="5036880" y="-8005297"/>
              <a:chExt cx="719554" cy="1030968"/>
            </a:xfrm>
          </p:grpSpPr>
          <p:sp>
            <p:nvSpPr>
              <p:cNvPr id="6736" name="Google Shape;6736;p48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48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48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48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48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48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48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48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48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48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46" name="Google Shape;6746;p48"/>
            <p:cNvGrpSpPr/>
            <p:nvPr/>
          </p:nvGrpSpPr>
          <p:grpSpPr>
            <a:xfrm>
              <a:off x="2571130" y="3776575"/>
              <a:ext cx="650600" cy="601775"/>
              <a:chOff x="7309269" y="-7683723"/>
              <a:chExt cx="1419284" cy="1312773"/>
            </a:xfrm>
          </p:grpSpPr>
          <p:sp>
            <p:nvSpPr>
              <p:cNvPr id="6747" name="Google Shape;6747;p48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48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48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48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48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48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48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48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48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48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48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48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48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48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48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48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48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48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48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48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48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487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sz="4800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546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766817" y="1065156"/>
            <a:ext cx="3963431" cy="166339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Computer </a:t>
            </a:r>
            <a:br>
              <a:rPr lang="en-US" sz="5400" dirty="0"/>
            </a:br>
            <a:r>
              <a:rPr lang="en-US" sz="5400" dirty="0"/>
              <a:t>System </a:t>
            </a:r>
            <a:endParaRPr sz="5400" dirty="0"/>
          </a:p>
        </p:txBody>
      </p:sp>
      <p:grpSp>
        <p:nvGrpSpPr>
          <p:cNvPr id="2" name="Google Shape;5198;p47">
            <a:extLst>
              <a:ext uri="{FF2B5EF4-FFF2-40B4-BE49-F238E27FC236}">
                <a16:creationId xmlns:a16="http://schemas.microsoft.com/office/drawing/2014/main" id="{732FE9F6-EE8C-90EC-2B7B-489E0DCE03FA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" name="Google Shape;5199;p47">
              <a:extLst>
                <a:ext uri="{FF2B5EF4-FFF2-40B4-BE49-F238E27FC236}">
                  <a16:creationId xmlns:a16="http://schemas.microsoft.com/office/drawing/2014/main" id="{DB488BE6-CE79-F54E-90B0-17378A9527B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7755" name="Google Shape;5200;p47">
                <a:extLst>
                  <a:ext uri="{FF2B5EF4-FFF2-40B4-BE49-F238E27FC236}">
                    <a16:creationId xmlns:a16="http://schemas.microsoft.com/office/drawing/2014/main" id="{7DA30B74-5547-8D9C-6FD7-49D596C419F1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756" name="Google Shape;5201;p47">
                <a:extLst>
                  <a:ext uri="{FF2B5EF4-FFF2-40B4-BE49-F238E27FC236}">
                    <a16:creationId xmlns:a16="http://schemas.microsoft.com/office/drawing/2014/main" id="{814FF06A-67AC-2DE5-44E5-76FDB97F0274}"/>
                  </a:ext>
                </a:extLst>
              </p:cNvPr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7757" name="Google Shape;5202;p47">
                  <a:extLst>
                    <a:ext uri="{FF2B5EF4-FFF2-40B4-BE49-F238E27FC236}">
                      <a16:creationId xmlns:a16="http://schemas.microsoft.com/office/drawing/2014/main" id="{5421B258-432D-7E6D-1486-54B12C1ACC0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8" name="Google Shape;5203;p47">
                  <a:extLst>
                    <a:ext uri="{FF2B5EF4-FFF2-40B4-BE49-F238E27FC236}">
                      <a16:creationId xmlns:a16="http://schemas.microsoft.com/office/drawing/2014/main" id="{88F44C39-419E-CCCA-D5FB-5D5268FC990C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59" name="Google Shape;5204;p47">
                  <a:extLst>
                    <a:ext uri="{FF2B5EF4-FFF2-40B4-BE49-F238E27FC236}">
                      <a16:creationId xmlns:a16="http://schemas.microsoft.com/office/drawing/2014/main" id="{F6CB3293-1728-09CF-357F-FE768693246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0" name="Google Shape;5205;p47">
                  <a:extLst>
                    <a:ext uri="{FF2B5EF4-FFF2-40B4-BE49-F238E27FC236}">
                      <a16:creationId xmlns:a16="http://schemas.microsoft.com/office/drawing/2014/main" id="{344034EF-2702-258E-87FF-3512193054D5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1" name="Google Shape;5206;p47">
                  <a:extLst>
                    <a:ext uri="{FF2B5EF4-FFF2-40B4-BE49-F238E27FC236}">
                      <a16:creationId xmlns:a16="http://schemas.microsoft.com/office/drawing/2014/main" id="{B31EFCEB-715D-FEDB-6B5F-10C05E9497A5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2" name="Google Shape;5207;p47">
                  <a:extLst>
                    <a:ext uri="{FF2B5EF4-FFF2-40B4-BE49-F238E27FC236}">
                      <a16:creationId xmlns:a16="http://schemas.microsoft.com/office/drawing/2014/main" id="{A43F3A94-5054-64C2-6639-AB2A4614E4D8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3" name="Google Shape;5208;p47">
                  <a:extLst>
                    <a:ext uri="{FF2B5EF4-FFF2-40B4-BE49-F238E27FC236}">
                      <a16:creationId xmlns:a16="http://schemas.microsoft.com/office/drawing/2014/main" id="{02401CBB-3276-CE67-2996-20A81AC14F6B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4" name="Google Shape;5209;p47">
                  <a:extLst>
                    <a:ext uri="{FF2B5EF4-FFF2-40B4-BE49-F238E27FC236}">
                      <a16:creationId xmlns:a16="http://schemas.microsoft.com/office/drawing/2014/main" id="{6239086B-9609-D920-8CFA-01587F9C5079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5" name="Google Shape;5210;p47">
                  <a:extLst>
                    <a:ext uri="{FF2B5EF4-FFF2-40B4-BE49-F238E27FC236}">
                      <a16:creationId xmlns:a16="http://schemas.microsoft.com/office/drawing/2014/main" id="{66A08273-B63D-FE76-35D0-22C5A93E5823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6" name="Google Shape;5211;p47">
                  <a:extLst>
                    <a:ext uri="{FF2B5EF4-FFF2-40B4-BE49-F238E27FC236}">
                      <a16:creationId xmlns:a16="http://schemas.microsoft.com/office/drawing/2014/main" id="{6964DB2E-01FD-0B16-11A2-095BF2EB91D0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7" name="Google Shape;5212;p47">
                  <a:extLst>
                    <a:ext uri="{FF2B5EF4-FFF2-40B4-BE49-F238E27FC236}">
                      <a16:creationId xmlns:a16="http://schemas.microsoft.com/office/drawing/2014/main" id="{2FDF358C-47DB-EC9A-D37C-04DA63DB2E1F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8" name="Google Shape;5213;p47">
                  <a:extLst>
                    <a:ext uri="{FF2B5EF4-FFF2-40B4-BE49-F238E27FC236}">
                      <a16:creationId xmlns:a16="http://schemas.microsoft.com/office/drawing/2014/main" id="{4C9E1F70-E748-2DC9-4F8D-B01EC98C055A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69" name="Google Shape;5214;p47">
                  <a:extLst>
                    <a:ext uri="{FF2B5EF4-FFF2-40B4-BE49-F238E27FC236}">
                      <a16:creationId xmlns:a16="http://schemas.microsoft.com/office/drawing/2014/main" id="{F6C5C729-2898-009A-0AF6-003158E85A4F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0" name="Google Shape;5215;p47">
                  <a:extLst>
                    <a:ext uri="{FF2B5EF4-FFF2-40B4-BE49-F238E27FC236}">
                      <a16:creationId xmlns:a16="http://schemas.microsoft.com/office/drawing/2014/main" id="{1D164B51-8F1E-8322-1551-CB04972915E0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1" name="Google Shape;5216;p47">
                  <a:extLst>
                    <a:ext uri="{FF2B5EF4-FFF2-40B4-BE49-F238E27FC236}">
                      <a16:creationId xmlns:a16="http://schemas.microsoft.com/office/drawing/2014/main" id="{EB6C15DE-365E-6E5C-FEF9-D22E750FBBA6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2" name="Google Shape;5217;p47">
                  <a:extLst>
                    <a:ext uri="{FF2B5EF4-FFF2-40B4-BE49-F238E27FC236}">
                      <a16:creationId xmlns:a16="http://schemas.microsoft.com/office/drawing/2014/main" id="{6B672A52-CB87-2DA9-E2A5-B6063B9149F3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3" name="Google Shape;5218;p47">
                  <a:extLst>
                    <a:ext uri="{FF2B5EF4-FFF2-40B4-BE49-F238E27FC236}">
                      <a16:creationId xmlns:a16="http://schemas.microsoft.com/office/drawing/2014/main" id="{F2F050B0-91C1-1B84-C431-EBE51EDC3DEF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4" name="Google Shape;5219;p47">
                  <a:extLst>
                    <a:ext uri="{FF2B5EF4-FFF2-40B4-BE49-F238E27FC236}">
                      <a16:creationId xmlns:a16="http://schemas.microsoft.com/office/drawing/2014/main" id="{C214AE56-5B09-DA70-74E4-28124E96735F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5" name="Google Shape;5220;p47">
                  <a:extLst>
                    <a:ext uri="{FF2B5EF4-FFF2-40B4-BE49-F238E27FC236}">
                      <a16:creationId xmlns:a16="http://schemas.microsoft.com/office/drawing/2014/main" id="{7B985C95-65BE-12C8-534E-FCB928D8BBBA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6" name="Google Shape;5221;p47">
                  <a:extLst>
                    <a:ext uri="{FF2B5EF4-FFF2-40B4-BE49-F238E27FC236}">
                      <a16:creationId xmlns:a16="http://schemas.microsoft.com/office/drawing/2014/main" id="{96E97954-1DCC-ABAB-8B9F-47C0F7DF2443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7" name="Google Shape;5222;p47">
                  <a:extLst>
                    <a:ext uri="{FF2B5EF4-FFF2-40B4-BE49-F238E27FC236}">
                      <a16:creationId xmlns:a16="http://schemas.microsoft.com/office/drawing/2014/main" id="{2BA32D19-6069-432B-607B-4B76DF221A8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8" name="Google Shape;5223;p47">
                  <a:extLst>
                    <a:ext uri="{FF2B5EF4-FFF2-40B4-BE49-F238E27FC236}">
                      <a16:creationId xmlns:a16="http://schemas.microsoft.com/office/drawing/2014/main" id="{7172115D-5BBC-391D-0EC7-CCDE6F71AFF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79" name="Google Shape;5224;p47">
                  <a:extLst>
                    <a:ext uri="{FF2B5EF4-FFF2-40B4-BE49-F238E27FC236}">
                      <a16:creationId xmlns:a16="http://schemas.microsoft.com/office/drawing/2014/main" id="{1ACB1610-7E0E-23AC-A6E6-AA10C7A6AF01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0" name="Google Shape;5225;p47">
                  <a:extLst>
                    <a:ext uri="{FF2B5EF4-FFF2-40B4-BE49-F238E27FC236}">
                      <a16:creationId xmlns:a16="http://schemas.microsoft.com/office/drawing/2014/main" id="{DCE2A45F-34F3-8749-2DD0-F0AC8041BFD1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1" name="Google Shape;5226;p47">
                  <a:extLst>
                    <a:ext uri="{FF2B5EF4-FFF2-40B4-BE49-F238E27FC236}">
                      <a16:creationId xmlns:a16="http://schemas.microsoft.com/office/drawing/2014/main" id="{E6F5F6FA-6A66-7FBA-80E4-07755C6F9BD1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2" name="Google Shape;5227;p47">
                  <a:extLst>
                    <a:ext uri="{FF2B5EF4-FFF2-40B4-BE49-F238E27FC236}">
                      <a16:creationId xmlns:a16="http://schemas.microsoft.com/office/drawing/2014/main" id="{20593DC9-AF38-DADF-86FB-56C24D99ACF5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3" name="Google Shape;5228;p47">
                  <a:extLst>
                    <a:ext uri="{FF2B5EF4-FFF2-40B4-BE49-F238E27FC236}">
                      <a16:creationId xmlns:a16="http://schemas.microsoft.com/office/drawing/2014/main" id="{FAF91EA6-3538-4199-03E0-5CE598ED3CCB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4" name="Google Shape;5229;p47">
                  <a:extLst>
                    <a:ext uri="{FF2B5EF4-FFF2-40B4-BE49-F238E27FC236}">
                      <a16:creationId xmlns:a16="http://schemas.microsoft.com/office/drawing/2014/main" id="{B0064ACF-0C93-FE96-88FC-8ED8796C44D5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5" name="Google Shape;5230;p47">
                  <a:extLst>
                    <a:ext uri="{FF2B5EF4-FFF2-40B4-BE49-F238E27FC236}">
                      <a16:creationId xmlns:a16="http://schemas.microsoft.com/office/drawing/2014/main" id="{03F7AF3E-1978-32D7-EBA6-238BE60C16B4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6" name="Google Shape;5231;p47">
                  <a:extLst>
                    <a:ext uri="{FF2B5EF4-FFF2-40B4-BE49-F238E27FC236}">
                      <a16:creationId xmlns:a16="http://schemas.microsoft.com/office/drawing/2014/main" id="{5925F524-8128-77D2-EC08-D6B5CF1574B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7" name="Google Shape;5232;p47">
                  <a:extLst>
                    <a:ext uri="{FF2B5EF4-FFF2-40B4-BE49-F238E27FC236}">
                      <a16:creationId xmlns:a16="http://schemas.microsoft.com/office/drawing/2014/main" id="{C76C31DC-8981-BDE8-7098-67C999FEBC8C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8" name="Google Shape;5233;p47">
                  <a:extLst>
                    <a:ext uri="{FF2B5EF4-FFF2-40B4-BE49-F238E27FC236}">
                      <a16:creationId xmlns:a16="http://schemas.microsoft.com/office/drawing/2014/main" id="{B9580699-D41D-685A-2D56-8F3F812DD07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89" name="Google Shape;5234;p47">
                  <a:extLst>
                    <a:ext uri="{FF2B5EF4-FFF2-40B4-BE49-F238E27FC236}">
                      <a16:creationId xmlns:a16="http://schemas.microsoft.com/office/drawing/2014/main" id="{7DFE596F-6402-BB00-B4BA-BEA74167FAC3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0" name="Google Shape;5235;p47">
                  <a:extLst>
                    <a:ext uri="{FF2B5EF4-FFF2-40B4-BE49-F238E27FC236}">
                      <a16:creationId xmlns:a16="http://schemas.microsoft.com/office/drawing/2014/main" id="{AB4FA5FD-498F-F656-4771-EC493F05DAF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1" name="Google Shape;5236;p47">
                  <a:extLst>
                    <a:ext uri="{FF2B5EF4-FFF2-40B4-BE49-F238E27FC236}">
                      <a16:creationId xmlns:a16="http://schemas.microsoft.com/office/drawing/2014/main" id="{367F5B3B-1BEB-C0D8-0CE6-F36AE565C007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2" name="Google Shape;5237;p47">
                  <a:extLst>
                    <a:ext uri="{FF2B5EF4-FFF2-40B4-BE49-F238E27FC236}">
                      <a16:creationId xmlns:a16="http://schemas.microsoft.com/office/drawing/2014/main" id="{7CE06490-E330-F8DF-74C7-C52460D014E3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3" name="Google Shape;5238;p47">
                  <a:extLst>
                    <a:ext uri="{FF2B5EF4-FFF2-40B4-BE49-F238E27FC236}">
                      <a16:creationId xmlns:a16="http://schemas.microsoft.com/office/drawing/2014/main" id="{0F889CD5-C810-4E1F-CDEC-B0C16E4E822D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4" name="Google Shape;5239;p47">
                  <a:extLst>
                    <a:ext uri="{FF2B5EF4-FFF2-40B4-BE49-F238E27FC236}">
                      <a16:creationId xmlns:a16="http://schemas.microsoft.com/office/drawing/2014/main" id="{A52C06CA-1D1C-4793-98AB-E7DD164BFAC8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5" name="Google Shape;5240;p47">
                  <a:extLst>
                    <a:ext uri="{FF2B5EF4-FFF2-40B4-BE49-F238E27FC236}">
                      <a16:creationId xmlns:a16="http://schemas.microsoft.com/office/drawing/2014/main" id="{0C616F78-DB3C-CA58-322E-EEFFDFA98ED6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6" name="Google Shape;5241;p47">
                  <a:extLst>
                    <a:ext uri="{FF2B5EF4-FFF2-40B4-BE49-F238E27FC236}">
                      <a16:creationId xmlns:a16="http://schemas.microsoft.com/office/drawing/2014/main" id="{381FEFAC-802F-CE20-A99B-1A2518BA99E1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7" name="Google Shape;5242;p47">
                  <a:extLst>
                    <a:ext uri="{FF2B5EF4-FFF2-40B4-BE49-F238E27FC236}">
                      <a16:creationId xmlns:a16="http://schemas.microsoft.com/office/drawing/2014/main" id="{10405CE8-F98F-5E0C-7DDB-A69343B97B20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8" name="Google Shape;5243;p47">
                  <a:extLst>
                    <a:ext uri="{FF2B5EF4-FFF2-40B4-BE49-F238E27FC236}">
                      <a16:creationId xmlns:a16="http://schemas.microsoft.com/office/drawing/2014/main" id="{E2E3F62E-1207-EBA4-03EC-A47159BF410C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99" name="Google Shape;5244;p47">
                  <a:extLst>
                    <a:ext uri="{FF2B5EF4-FFF2-40B4-BE49-F238E27FC236}">
                      <a16:creationId xmlns:a16="http://schemas.microsoft.com/office/drawing/2014/main" id="{838B04C4-926E-2298-3B43-BF82482F505F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0" name="Google Shape;5245;p47">
                  <a:extLst>
                    <a:ext uri="{FF2B5EF4-FFF2-40B4-BE49-F238E27FC236}">
                      <a16:creationId xmlns:a16="http://schemas.microsoft.com/office/drawing/2014/main" id="{73D8FA85-7439-BB51-4D9C-6C5D09065B7E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1" name="Google Shape;5246;p47">
                  <a:extLst>
                    <a:ext uri="{FF2B5EF4-FFF2-40B4-BE49-F238E27FC236}">
                      <a16:creationId xmlns:a16="http://schemas.microsoft.com/office/drawing/2014/main" id="{338EC7C5-E4C2-1DD7-702A-4DA41AB2B2E7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2" name="Google Shape;5247;p47">
                  <a:extLst>
                    <a:ext uri="{FF2B5EF4-FFF2-40B4-BE49-F238E27FC236}">
                      <a16:creationId xmlns:a16="http://schemas.microsoft.com/office/drawing/2014/main" id="{E5CFBCB2-7F81-47B3-C6C3-396F8CF253E7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3" name="Google Shape;5248;p47">
                  <a:extLst>
                    <a:ext uri="{FF2B5EF4-FFF2-40B4-BE49-F238E27FC236}">
                      <a16:creationId xmlns:a16="http://schemas.microsoft.com/office/drawing/2014/main" id="{6C832DC6-CDEA-9753-704F-73350BA60F9D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4" name="Google Shape;5249;p47">
                  <a:extLst>
                    <a:ext uri="{FF2B5EF4-FFF2-40B4-BE49-F238E27FC236}">
                      <a16:creationId xmlns:a16="http://schemas.microsoft.com/office/drawing/2014/main" id="{5C9806B8-EED2-AEB1-F8AA-889BB228AEFF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5" name="Google Shape;5250;p47">
                  <a:extLst>
                    <a:ext uri="{FF2B5EF4-FFF2-40B4-BE49-F238E27FC236}">
                      <a16:creationId xmlns:a16="http://schemas.microsoft.com/office/drawing/2014/main" id="{5D5CE124-88A9-7581-8348-445EDD10554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6" name="Google Shape;5251;p47">
                  <a:extLst>
                    <a:ext uri="{FF2B5EF4-FFF2-40B4-BE49-F238E27FC236}">
                      <a16:creationId xmlns:a16="http://schemas.microsoft.com/office/drawing/2014/main" id="{7C573ADC-6D67-2C08-272F-33921E48C48E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7" name="Google Shape;5252;p47">
                  <a:extLst>
                    <a:ext uri="{FF2B5EF4-FFF2-40B4-BE49-F238E27FC236}">
                      <a16:creationId xmlns:a16="http://schemas.microsoft.com/office/drawing/2014/main" id="{F13B0F3C-11E0-8A59-8451-83ACB4B58CC2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8" name="Google Shape;5253;p47">
                  <a:extLst>
                    <a:ext uri="{FF2B5EF4-FFF2-40B4-BE49-F238E27FC236}">
                      <a16:creationId xmlns:a16="http://schemas.microsoft.com/office/drawing/2014/main" id="{76561A5F-5041-08D0-3F56-93AE3A9BAF83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09" name="Google Shape;5254;p47">
                  <a:extLst>
                    <a:ext uri="{FF2B5EF4-FFF2-40B4-BE49-F238E27FC236}">
                      <a16:creationId xmlns:a16="http://schemas.microsoft.com/office/drawing/2014/main" id="{51DB5602-0D17-1638-A7E2-F9EF6AA53410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0" name="Google Shape;5255;p47">
                  <a:extLst>
                    <a:ext uri="{FF2B5EF4-FFF2-40B4-BE49-F238E27FC236}">
                      <a16:creationId xmlns:a16="http://schemas.microsoft.com/office/drawing/2014/main" id="{730207B2-D962-1EAC-5E9F-19025F5F5CF8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1" name="Google Shape;5256;p47">
                  <a:extLst>
                    <a:ext uri="{FF2B5EF4-FFF2-40B4-BE49-F238E27FC236}">
                      <a16:creationId xmlns:a16="http://schemas.microsoft.com/office/drawing/2014/main" id="{FCA75561-34F8-567C-2E13-3EFC5B921C42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2" name="Google Shape;5257;p47">
                  <a:extLst>
                    <a:ext uri="{FF2B5EF4-FFF2-40B4-BE49-F238E27FC236}">
                      <a16:creationId xmlns:a16="http://schemas.microsoft.com/office/drawing/2014/main" id="{379A3463-C805-C0A2-5D32-C1102AEB3E32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3" name="Google Shape;5258;p47">
                  <a:extLst>
                    <a:ext uri="{FF2B5EF4-FFF2-40B4-BE49-F238E27FC236}">
                      <a16:creationId xmlns:a16="http://schemas.microsoft.com/office/drawing/2014/main" id="{E45DD403-CC33-4853-6608-5527030388DB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4" name="Google Shape;5259;p47">
                  <a:extLst>
                    <a:ext uri="{FF2B5EF4-FFF2-40B4-BE49-F238E27FC236}">
                      <a16:creationId xmlns:a16="http://schemas.microsoft.com/office/drawing/2014/main" id="{63838960-D3D5-DA84-6F0C-094594563128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5" name="Google Shape;5260;p47">
                  <a:extLst>
                    <a:ext uri="{FF2B5EF4-FFF2-40B4-BE49-F238E27FC236}">
                      <a16:creationId xmlns:a16="http://schemas.microsoft.com/office/drawing/2014/main" id="{AC8D585B-EEEF-0532-F89F-53F5685584FC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6" name="Google Shape;5261;p47">
                  <a:extLst>
                    <a:ext uri="{FF2B5EF4-FFF2-40B4-BE49-F238E27FC236}">
                      <a16:creationId xmlns:a16="http://schemas.microsoft.com/office/drawing/2014/main" id="{A3DB15B4-073C-17B2-414F-23512B0B7A8A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7" name="Google Shape;5262;p47">
                  <a:extLst>
                    <a:ext uri="{FF2B5EF4-FFF2-40B4-BE49-F238E27FC236}">
                      <a16:creationId xmlns:a16="http://schemas.microsoft.com/office/drawing/2014/main" id="{090D33C6-CAD8-F54E-3E15-89AA25072750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8" name="Google Shape;5263;p47">
                  <a:extLst>
                    <a:ext uri="{FF2B5EF4-FFF2-40B4-BE49-F238E27FC236}">
                      <a16:creationId xmlns:a16="http://schemas.microsoft.com/office/drawing/2014/main" id="{7AC26A37-F809-66B6-6991-1DC028D8D52B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19" name="Google Shape;5264;p47">
                  <a:extLst>
                    <a:ext uri="{FF2B5EF4-FFF2-40B4-BE49-F238E27FC236}">
                      <a16:creationId xmlns:a16="http://schemas.microsoft.com/office/drawing/2014/main" id="{8F1F9056-695A-BFF6-C7FC-8E58420DB89E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0" name="Google Shape;5265;p47">
                  <a:extLst>
                    <a:ext uri="{FF2B5EF4-FFF2-40B4-BE49-F238E27FC236}">
                      <a16:creationId xmlns:a16="http://schemas.microsoft.com/office/drawing/2014/main" id="{C759143A-A16B-66ED-F1F8-A9AC41F4977E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1" name="Google Shape;5266;p47">
                  <a:extLst>
                    <a:ext uri="{FF2B5EF4-FFF2-40B4-BE49-F238E27FC236}">
                      <a16:creationId xmlns:a16="http://schemas.microsoft.com/office/drawing/2014/main" id="{B3EFBD29-968C-EF74-43CD-B7FA1E1624E8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2" name="Google Shape;5267;p47">
                  <a:extLst>
                    <a:ext uri="{FF2B5EF4-FFF2-40B4-BE49-F238E27FC236}">
                      <a16:creationId xmlns:a16="http://schemas.microsoft.com/office/drawing/2014/main" id="{0BD9E2EF-4F2F-30D8-2E78-71E315B37428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3" name="Google Shape;5268;p47">
                  <a:extLst>
                    <a:ext uri="{FF2B5EF4-FFF2-40B4-BE49-F238E27FC236}">
                      <a16:creationId xmlns:a16="http://schemas.microsoft.com/office/drawing/2014/main" id="{C6352C3F-21D2-B7EF-BAC4-29967174934F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4" name="Google Shape;5269;p47">
                  <a:extLst>
                    <a:ext uri="{FF2B5EF4-FFF2-40B4-BE49-F238E27FC236}">
                      <a16:creationId xmlns:a16="http://schemas.microsoft.com/office/drawing/2014/main" id="{9496DEA5-B0E5-3C85-50D4-C904A1102D67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5" name="Google Shape;5270;p47">
                  <a:extLst>
                    <a:ext uri="{FF2B5EF4-FFF2-40B4-BE49-F238E27FC236}">
                      <a16:creationId xmlns:a16="http://schemas.microsoft.com/office/drawing/2014/main" id="{B01B242E-0BC8-3713-0042-0CFD58D29D87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6" name="Google Shape;5271;p47">
                  <a:extLst>
                    <a:ext uri="{FF2B5EF4-FFF2-40B4-BE49-F238E27FC236}">
                      <a16:creationId xmlns:a16="http://schemas.microsoft.com/office/drawing/2014/main" id="{11625287-728A-E9B9-9607-AE0C47C7E5C5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7" name="Google Shape;5272;p47">
                  <a:extLst>
                    <a:ext uri="{FF2B5EF4-FFF2-40B4-BE49-F238E27FC236}">
                      <a16:creationId xmlns:a16="http://schemas.microsoft.com/office/drawing/2014/main" id="{1D4D5148-7144-BE45-D726-EECD88B4ACA2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8" name="Google Shape;5273;p47">
                  <a:extLst>
                    <a:ext uri="{FF2B5EF4-FFF2-40B4-BE49-F238E27FC236}">
                      <a16:creationId xmlns:a16="http://schemas.microsoft.com/office/drawing/2014/main" id="{AE077F68-B939-8711-B91A-3B2179786889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29" name="Google Shape;5274;p47">
                  <a:extLst>
                    <a:ext uri="{FF2B5EF4-FFF2-40B4-BE49-F238E27FC236}">
                      <a16:creationId xmlns:a16="http://schemas.microsoft.com/office/drawing/2014/main" id="{A3BBF318-0349-CF69-8A42-92E3D3FD15F3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0" name="Google Shape;5275;p47">
                  <a:extLst>
                    <a:ext uri="{FF2B5EF4-FFF2-40B4-BE49-F238E27FC236}">
                      <a16:creationId xmlns:a16="http://schemas.microsoft.com/office/drawing/2014/main" id="{25AC48FF-09D3-DFC3-0567-B241E00064E3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1" name="Google Shape;5276;p47">
                  <a:extLst>
                    <a:ext uri="{FF2B5EF4-FFF2-40B4-BE49-F238E27FC236}">
                      <a16:creationId xmlns:a16="http://schemas.microsoft.com/office/drawing/2014/main" id="{A95558F1-70FC-0224-24CD-FBE4CF9E4F0F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2" name="Google Shape;5277;p47">
                  <a:extLst>
                    <a:ext uri="{FF2B5EF4-FFF2-40B4-BE49-F238E27FC236}">
                      <a16:creationId xmlns:a16="http://schemas.microsoft.com/office/drawing/2014/main" id="{47049DBF-151D-CE9D-52C2-B0502C380CF7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3" name="Google Shape;5278;p47">
                  <a:extLst>
                    <a:ext uri="{FF2B5EF4-FFF2-40B4-BE49-F238E27FC236}">
                      <a16:creationId xmlns:a16="http://schemas.microsoft.com/office/drawing/2014/main" id="{BE692AD6-B2DA-7E83-DDD7-F8DBC763293A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4" name="Google Shape;5279;p47">
                  <a:extLst>
                    <a:ext uri="{FF2B5EF4-FFF2-40B4-BE49-F238E27FC236}">
                      <a16:creationId xmlns:a16="http://schemas.microsoft.com/office/drawing/2014/main" id="{CD49DDD2-4A71-1A15-D8F8-03B65B181A90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5" name="Google Shape;5280;p47">
                  <a:extLst>
                    <a:ext uri="{FF2B5EF4-FFF2-40B4-BE49-F238E27FC236}">
                      <a16:creationId xmlns:a16="http://schemas.microsoft.com/office/drawing/2014/main" id="{D0D75F36-7AD1-32EB-FBCA-5BCF0A13A259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6" name="Google Shape;5281;p47">
                  <a:extLst>
                    <a:ext uri="{FF2B5EF4-FFF2-40B4-BE49-F238E27FC236}">
                      <a16:creationId xmlns:a16="http://schemas.microsoft.com/office/drawing/2014/main" id="{ABDF590B-921A-DE97-F1A1-42A562049B1C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7" name="Google Shape;5282;p47">
                  <a:extLst>
                    <a:ext uri="{FF2B5EF4-FFF2-40B4-BE49-F238E27FC236}">
                      <a16:creationId xmlns:a16="http://schemas.microsoft.com/office/drawing/2014/main" id="{F2D86229-AD63-9B7C-D162-FE0CD56326D1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8" name="Google Shape;5283;p47">
                  <a:extLst>
                    <a:ext uri="{FF2B5EF4-FFF2-40B4-BE49-F238E27FC236}">
                      <a16:creationId xmlns:a16="http://schemas.microsoft.com/office/drawing/2014/main" id="{668F0F39-8816-EE4A-4212-2508922D51AE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39" name="Google Shape;5284;p47">
                  <a:extLst>
                    <a:ext uri="{FF2B5EF4-FFF2-40B4-BE49-F238E27FC236}">
                      <a16:creationId xmlns:a16="http://schemas.microsoft.com/office/drawing/2014/main" id="{07F27B3E-6D4B-4B3B-7B5A-0D4F90BDD28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0" name="Google Shape;5285;p47">
                  <a:extLst>
                    <a:ext uri="{FF2B5EF4-FFF2-40B4-BE49-F238E27FC236}">
                      <a16:creationId xmlns:a16="http://schemas.microsoft.com/office/drawing/2014/main" id="{3A49BC5A-5C3A-CDA2-77B0-D1A151D6FB2C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1" name="Google Shape;5286;p47">
                  <a:extLst>
                    <a:ext uri="{FF2B5EF4-FFF2-40B4-BE49-F238E27FC236}">
                      <a16:creationId xmlns:a16="http://schemas.microsoft.com/office/drawing/2014/main" id="{9B603DC1-7AC4-DEAA-ABE6-1E7DBA17CE74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2" name="Google Shape;5287;p47">
                  <a:extLst>
                    <a:ext uri="{FF2B5EF4-FFF2-40B4-BE49-F238E27FC236}">
                      <a16:creationId xmlns:a16="http://schemas.microsoft.com/office/drawing/2014/main" id="{AF5A60C6-6656-829E-1BE7-100692FCCA9A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3" name="Google Shape;5288;p47">
                  <a:extLst>
                    <a:ext uri="{FF2B5EF4-FFF2-40B4-BE49-F238E27FC236}">
                      <a16:creationId xmlns:a16="http://schemas.microsoft.com/office/drawing/2014/main" id="{A86C514D-31F0-9B95-AA64-32E0BA2EF0AD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4" name="Google Shape;5289;p47">
                  <a:extLst>
                    <a:ext uri="{FF2B5EF4-FFF2-40B4-BE49-F238E27FC236}">
                      <a16:creationId xmlns:a16="http://schemas.microsoft.com/office/drawing/2014/main" id="{6F1B2676-76A3-6434-91A6-7D123CB258D0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5" name="Google Shape;5290;p47">
                  <a:extLst>
                    <a:ext uri="{FF2B5EF4-FFF2-40B4-BE49-F238E27FC236}">
                      <a16:creationId xmlns:a16="http://schemas.microsoft.com/office/drawing/2014/main" id="{AFEE458D-7CEA-0B36-DD78-2EC2CA2CDCA9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6" name="Google Shape;5291;p47">
                  <a:extLst>
                    <a:ext uri="{FF2B5EF4-FFF2-40B4-BE49-F238E27FC236}">
                      <a16:creationId xmlns:a16="http://schemas.microsoft.com/office/drawing/2014/main" id="{5C43E4E6-5269-F8F6-38AA-ACFF533BF7D2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7" name="Google Shape;5292;p47">
                  <a:extLst>
                    <a:ext uri="{FF2B5EF4-FFF2-40B4-BE49-F238E27FC236}">
                      <a16:creationId xmlns:a16="http://schemas.microsoft.com/office/drawing/2014/main" id="{A5DD328C-F4E2-A2DF-238B-FC319AB7E40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8" name="Google Shape;5293;p47">
                  <a:extLst>
                    <a:ext uri="{FF2B5EF4-FFF2-40B4-BE49-F238E27FC236}">
                      <a16:creationId xmlns:a16="http://schemas.microsoft.com/office/drawing/2014/main" id="{1F059C66-1823-4E2C-9620-79AF934759C3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49" name="Google Shape;5294;p47">
                  <a:extLst>
                    <a:ext uri="{FF2B5EF4-FFF2-40B4-BE49-F238E27FC236}">
                      <a16:creationId xmlns:a16="http://schemas.microsoft.com/office/drawing/2014/main" id="{ADDC83B1-417B-A3BD-2FBD-6EF75373E292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0" name="Google Shape;5295;p47">
                  <a:extLst>
                    <a:ext uri="{FF2B5EF4-FFF2-40B4-BE49-F238E27FC236}">
                      <a16:creationId xmlns:a16="http://schemas.microsoft.com/office/drawing/2014/main" id="{AF4873E5-9D06-65BB-BABF-A78198D8C2F0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1" name="Google Shape;5296;p47">
                  <a:extLst>
                    <a:ext uri="{FF2B5EF4-FFF2-40B4-BE49-F238E27FC236}">
                      <a16:creationId xmlns:a16="http://schemas.microsoft.com/office/drawing/2014/main" id="{0F4A33F4-0ECC-B9E9-7A05-829EA7291D1F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2" name="Google Shape;5297;p47">
                  <a:extLst>
                    <a:ext uri="{FF2B5EF4-FFF2-40B4-BE49-F238E27FC236}">
                      <a16:creationId xmlns:a16="http://schemas.microsoft.com/office/drawing/2014/main" id="{0C5F15D8-B645-42D4-E77C-EEC2AA6137C8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3" name="Google Shape;5298;p47">
                  <a:extLst>
                    <a:ext uri="{FF2B5EF4-FFF2-40B4-BE49-F238E27FC236}">
                      <a16:creationId xmlns:a16="http://schemas.microsoft.com/office/drawing/2014/main" id="{F31AD26E-EF17-7BB4-D7EE-3DCB4836EFD0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4" name="Google Shape;5299;p47">
                  <a:extLst>
                    <a:ext uri="{FF2B5EF4-FFF2-40B4-BE49-F238E27FC236}">
                      <a16:creationId xmlns:a16="http://schemas.microsoft.com/office/drawing/2014/main" id="{D827F545-90DE-9AB3-62C3-D08A67AF8D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5" name="Google Shape;5300;p47">
                  <a:extLst>
                    <a:ext uri="{FF2B5EF4-FFF2-40B4-BE49-F238E27FC236}">
                      <a16:creationId xmlns:a16="http://schemas.microsoft.com/office/drawing/2014/main" id="{766FBB8A-B8B2-0F13-7C3B-B316E9D93722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6" name="Google Shape;5301;p47">
                  <a:extLst>
                    <a:ext uri="{FF2B5EF4-FFF2-40B4-BE49-F238E27FC236}">
                      <a16:creationId xmlns:a16="http://schemas.microsoft.com/office/drawing/2014/main" id="{AAF906CE-1A0C-F528-75CF-3FC293C3E40F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7" name="Google Shape;5302;p47">
                  <a:extLst>
                    <a:ext uri="{FF2B5EF4-FFF2-40B4-BE49-F238E27FC236}">
                      <a16:creationId xmlns:a16="http://schemas.microsoft.com/office/drawing/2014/main" id="{499B46AD-DDE8-D1CC-2071-E5119CB03872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8" name="Google Shape;5303;p47">
                  <a:extLst>
                    <a:ext uri="{FF2B5EF4-FFF2-40B4-BE49-F238E27FC236}">
                      <a16:creationId xmlns:a16="http://schemas.microsoft.com/office/drawing/2014/main" id="{F98F4DA2-2C8E-8BBB-6D9E-F533BDC6ED7E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59" name="Google Shape;5304;p47">
                  <a:extLst>
                    <a:ext uri="{FF2B5EF4-FFF2-40B4-BE49-F238E27FC236}">
                      <a16:creationId xmlns:a16="http://schemas.microsoft.com/office/drawing/2014/main" id="{27FBBF72-5D17-A9DD-F0CC-E7E587B57987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0" name="Google Shape;5305;p47">
                  <a:extLst>
                    <a:ext uri="{FF2B5EF4-FFF2-40B4-BE49-F238E27FC236}">
                      <a16:creationId xmlns:a16="http://schemas.microsoft.com/office/drawing/2014/main" id="{159F22AA-06A9-E4B5-8436-5573B6D24539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1" name="Google Shape;5306;p47">
                  <a:extLst>
                    <a:ext uri="{FF2B5EF4-FFF2-40B4-BE49-F238E27FC236}">
                      <a16:creationId xmlns:a16="http://schemas.microsoft.com/office/drawing/2014/main" id="{2D5833BF-996C-8F8E-3353-FD441019A07C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2" name="Google Shape;5307;p47">
                  <a:extLst>
                    <a:ext uri="{FF2B5EF4-FFF2-40B4-BE49-F238E27FC236}">
                      <a16:creationId xmlns:a16="http://schemas.microsoft.com/office/drawing/2014/main" id="{5CA99E1E-9AB2-3990-F74A-13B0D86B4468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3" name="Google Shape;5308;p47">
                  <a:extLst>
                    <a:ext uri="{FF2B5EF4-FFF2-40B4-BE49-F238E27FC236}">
                      <a16:creationId xmlns:a16="http://schemas.microsoft.com/office/drawing/2014/main" id="{F72BBA84-A0AD-FBD5-049A-EDE2A9349CA2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4" name="Google Shape;5309;p47">
                  <a:extLst>
                    <a:ext uri="{FF2B5EF4-FFF2-40B4-BE49-F238E27FC236}">
                      <a16:creationId xmlns:a16="http://schemas.microsoft.com/office/drawing/2014/main" id="{8EAD2B7D-CF94-856C-CBF7-3BEABE194DF6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5" name="Google Shape;5310;p47">
                  <a:extLst>
                    <a:ext uri="{FF2B5EF4-FFF2-40B4-BE49-F238E27FC236}">
                      <a16:creationId xmlns:a16="http://schemas.microsoft.com/office/drawing/2014/main" id="{FCC4728C-3C9D-A2F5-9A9C-E7D0B11FBE57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6" name="Google Shape;5311;p47">
                  <a:extLst>
                    <a:ext uri="{FF2B5EF4-FFF2-40B4-BE49-F238E27FC236}">
                      <a16:creationId xmlns:a16="http://schemas.microsoft.com/office/drawing/2014/main" id="{C4A685A3-3276-4EF4-F2B1-B69128DEC58C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7" name="Google Shape;5312;p47">
                  <a:extLst>
                    <a:ext uri="{FF2B5EF4-FFF2-40B4-BE49-F238E27FC236}">
                      <a16:creationId xmlns:a16="http://schemas.microsoft.com/office/drawing/2014/main" id="{760FFE2C-812D-116F-C6CE-B449D0A2124E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8" name="Google Shape;5313;p47">
                  <a:extLst>
                    <a:ext uri="{FF2B5EF4-FFF2-40B4-BE49-F238E27FC236}">
                      <a16:creationId xmlns:a16="http://schemas.microsoft.com/office/drawing/2014/main" id="{B20AEAAB-2557-4118-516B-45C767C263C2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69" name="Google Shape;5314;p47">
                  <a:extLst>
                    <a:ext uri="{FF2B5EF4-FFF2-40B4-BE49-F238E27FC236}">
                      <a16:creationId xmlns:a16="http://schemas.microsoft.com/office/drawing/2014/main" id="{E70A0074-EC99-9675-6791-7AB0BC2654F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0" name="Google Shape;5315;p47">
                  <a:extLst>
                    <a:ext uri="{FF2B5EF4-FFF2-40B4-BE49-F238E27FC236}">
                      <a16:creationId xmlns:a16="http://schemas.microsoft.com/office/drawing/2014/main" id="{DA230DAE-F9F4-1683-D9B2-F76779A3C96F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1" name="Google Shape;5316;p47">
                  <a:extLst>
                    <a:ext uri="{FF2B5EF4-FFF2-40B4-BE49-F238E27FC236}">
                      <a16:creationId xmlns:a16="http://schemas.microsoft.com/office/drawing/2014/main" id="{27E2A81F-CA71-9831-A323-80EEDA7A3460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2" name="Google Shape;5317;p47">
                  <a:extLst>
                    <a:ext uri="{FF2B5EF4-FFF2-40B4-BE49-F238E27FC236}">
                      <a16:creationId xmlns:a16="http://schemas.microsoft.com/office/drawing/2014/main" id="{25E740BB-3A5F-D843-F801-9929CDA7B5FC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3" name="Google Shape;5318;p47">
                  <a:extLst>
                    <a:ext uri="{FF2B5EF4-FFF2-40B4-BE49-F238E27FC236}">
                      <a16:creationId xmlns:a16="http://schemas.microsoft.com/office/drawing/2014/main" id="{E3064350-25A0-8F58-7541-A754C06F8A4E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4" name="Google Shape;5319;p47">
                  <a:extLst>
                    <a:ext uri="{FF2B5EF4-FFF2-40B4-BE49-F238E27FC236}">
                      <a16:creationId xmlns:a16="http://schemas.microsoft.com/office/drawing/2014/main" id="{B0D569AE-A475-680E-4D7A-6904C31C2693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5" name="Google Shape;5320;p47">
                  <a:extLst>
                    <a:ext uri="{FF2B5EF4-FFF2-40B4-BE49-F238E27FC236}">
                      <a16:creationId xmlns:a16="http://schemas.microsoft.com/office/drawing/2014/main" id="{097A2845-C951-7299-E853-D11A4B7A36B5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6" name="Google Shape;5321;p47">
                  <a:extLst>
                    <a:ext uri="{FF2B5EF4-FFF2-40B4-BE49-F238E27FC236}">
                      <a16:creationId xmlns:a16="http://schemas.microsoft.com/office/drawing/2014/main" id="{87982CCD-846F-A647-4332-6F6CFC6F048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7" name="Google Shape;5322;p47">
                  <a:extLst>
                    <a:ext uri="{FF2B5EF4-FFF2-40B4-BE49-F238E27FC236}">
                      <a16:creationId xmlns:a16="http://schemas.microsoft.com/office/drawing/2014/main" id="{1A9917EB-5ED9-E6BC-9F40-4EA5A5FAB003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8" name="Google Shape;5323;p47">
                  <a:extLst>
                    <a:ext uri="{FF2B5EF4-FFF2-40B4-BE49-F238E27FC236}">
                      <a16:creationId xmlns:a16="http://schemas.microsoft.com/office/drawing/2014/main" id="{D871F9C9-FB38-01D8-149F-55034C9DCD2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79" name="Google Shape;5324;p47">
                  <a:extLst>
                    <a:ext uri="{FF2B5EF4-FFF2-40B4-BE49-F238E27FC236}">
                      <a16:creationId xmlns:a16="http://schemas.microsoft.com/office/drawing/2014/main" id="{8EA5D154-FCFC-C51F-7B41-F6F485433E0A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0" name="Google Shape;5325;p47">
                  <a:extLst>
                    <a:ext uri="{FF2B5EF4-FFF2-40B4-BE49-F238E27FC236}">
                      <a16:creationId xmlns:a16="http://schemas.microsoft.com/office/drawing/2014/main" id="{A7BC6AD6-81C5-8FAF-3D5A-F9889252772A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1" name="Google Shape;5326;p47">
                  <a:extLst>
                    <a:ext uri="{FF2B5EF4-FFF2-40B4-BE49-F238E27FC236}">
                      <a16:creationId xmlns:a16="http://schemas.microsoft.com/office/drawing/2014/main" id="{07D6D397-FAB8-F68B-E203-8CEA9211B169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2" name="Google Shape;5327;p47">
                  <a:extLst>
                    <a:ext uri="{FF2B5EF4-FFF2-40B4-BE49-F238E27FC236}">
                      <a16:creationId xmlns:a16="http://schemas.microsoft.com/office/drawing/2014/main" id="{AB52255C-FF36-FE61-84AC-143FBAA76771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3" name="Google Shape;5328;p47">
                  <a:extLst>
                    <a:ext uri="{FF2B5EF4-FFF2-40B4-BE49-F238E27FC236}">
                      <a16:creationId xmlns:a16="http://schemas.microsoft.com/office/drawing/2014/main" id="{E11B1D81-D67F-8FA2-3F07-26EA476AF70F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4" name="Google Shape;5329;p47">
                  <a:extLst>
                    <a:ext uri="{FF2B5EF4-FFF2-40B4-BE49-F238E27FC236}">
                      <a16:creationId xmlns:a16="http://schemas.microsoft.com/office/drawing/2014/main" id="{23934EC2-BD24-F48C-F866-B577D5A75715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5" name="Google Shape;5330;p47">
                  <a:extLst>
                    <a:ext uri="{FF2B5EF4-FFF2-40B4-BE49-F238E27FC236}">
                      <a16:creationId xmlns:a16="http://schemas.microsoft.com/office/drawing/2014/main" id="{CFD2CD28-C544-F239-9C04-A763980C59F2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6" name="Google Shape;5331;p47">
                  <a:extLst>
                    <a:ext uri="{FF2B5EF4-FFF2-40B4-BE49-F238E27FC236}">
                      <a16:creationId xmlns:a16="http://schemas.microsoft.com/office/drawing/2014/main" id="{3181C82C-CAE9-A6A0-941A-31F263EA504A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7" name="Google Shape;5332;p47">
                  <a:extLst>
                    <a:ext uri="{FF2B5EF4-FFF2-40B4-BE49-F238E27FC236}">
                      <a16:creationId xmlns:a16="http://schemas.microsoft.com/office/drawing/2014/main" id="{687424F6-9F45-156D-4CED-E82D9170F29E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8" name="Google Shape;5333;p47">
                  <a:extLst>
                    <a:ext uri="{FF2B5EF4-FFF2-40B4-BE49-F238E27FC236}">
                      <a16:creationId xmlns:a16="http://schemas.microsoft.com/office/drawing/2014/main" id="{EE98C448-E745-6EFA-B897-39212336D67D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89" name="Google Shape;5334;p47">
                  <a:extLst>
                    <a:ext uri="{FF2B5EF4-FFF2-40B4-BE49-F238E27FC236}">
                      <a16:creationId xmlns:a16="http://schemas.microsoft.com/office/drawing/2014/main" id="{F99A4C50-EF52-1897-C258-017F90F12A2D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0" name="Google Shape;5335;p47">
                  <a:extLst>
                    <a:ext uri="{FF2B5EF4-FFF2-40B4-BE49-F238E27FC236}">
                      <a16:creationId xmlns:a16="http://schemas.microsoft.com/office/drawing/2014/main" id="{51472F4A-63A5-22AE-35FA-0B16ED837E4B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1" name="Google Shape;5336;p47">
                  <a:extLst>
                    <a:ext uri="{FF2B5EF4-FFF2-40B4-BE49-F238E27FC236}">
                      <a16:creationId xmlns:a16="http://schemas.microsoft.com/office/drawing/2014/main" id="{2A93B365-5718-B137-C03C-52D2ACD081B5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2" name="Google Shape;5337;p47">
                  <a:extLst>
                    <a:ext uri="{FF2B5EF4-FFF2-40B4-BE49-F238E27FC236}">
                      <a16:creationId xmlns:a16="http://schemas.microsoft.com/office/drawing/2014/main" id="{CC62C335-AE21-0086-3C4A-628701C9E5BA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3" name="Google Shape;5338;p47">
                  <a:extLst>
                    <a:ext uri="{FF2B5EF4-FFF2-40B4-BE49-F238E27FC236}">
                      <a16:creationId xmlns:a16="http://schemas.microsoft.com/office/drawing/2014/main" id="{A8F91739-8780-0611-3124-A84F61CF4BEA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4" name="Google Shape;5339;p47">
                  <a:extLst>
                    <a:ext uri="{FF2B5EF4-FFF2-40B4-BE49-F238E27FC236}">
                      <a16:creationId xmlns:a16="http://schemas.microsoft.com/office/drawing/2014/main" id="{3D856F60-83F6-14F7-EBCA-4672F0124207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5" name="Google Shape;5340;p47">
                  <a:extLst>
                    <a:ext uri="{FF2B5EF4-FFF2-40B4-BE49-F238E27FC236}">
                      <a16:creationId xmlns:a16="http://schemas.microsoft.com/office/drawing/2014/main" id="{87BA7C3C-74B6-4A3E-1ED4-7287AAE49EBA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6" name="Google Shape;5341;p47">
                  <a:extLst>
                    <a:ext uri="{FF2B5EF4-FFF2-40B4-BE49-F238E27FC236}">
                      <a16:creationId xmlns:a16="http://schemas.microsoft.com/office/drawing/2014/main" id="{D28D7708-E3EF-D880-5ED8-C633F9614CCF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7" name="Google Shape;5342;p47">
                  <a:extLst>
                    <a:ext uri="{FF2B5EF4-FFF2-40B4-BE49-F238E27FC236}">
                      <a16:creationId xmlns:a16="http://schemas.microsoft.com/office/drawing/2014/main" id="{835C6E0A-00F5-59FC-EB1D-B66E9DED830E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8" name="Google Shape;5343;p47">
                  <a:extLst>
                    <a:ext uri="{FF2B5EF4-FFF2-40B4-BE49-F238E27FC236}">
                      <a16:creationId xmlns:a16="http://schemas.microsoft.com/office/drawing/2014/main" id="{D4F128CE-33B7-939C-BF2A-4AAF509BB2D6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99" name="Google Shape;5344;p47">
                  <a:extLst>
                    <a:ext uri="{FF2B5EF4-FFF2-40B4-BE49-F238E27FC236}">
                      <a16:creationId xmlns:a16="http://schemas.microsoft.com/office/drawing/2014/main" id="{FEF79F5C-0824-4545-98FF-D35EB79E9E76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0" name="Google Shape;5345;p47">
                  <a:extLst>
                    <a:ext uri="{FF2B5EF4-FFF2-40B4-BE49-F238E27FC236}">
                      <a16:creationId xmlns:a16="http://schemas.microsoft.com/office/drawing/2014/main" id="{F7E6BFD4-607E-107B-E198-75ADA7CA84B4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1" name="Google Shape;5346;p47">
                  <a:extLst>
                    <a:ext uri="{FF2B5EF4-FFF2-40B4-BE49-F238E27FC236}">
                      <a16:creationId xmlns:a16="http://schemas.microsoft.com/office/drawing/2014/main" id="{1A765E05-833D-5DE1-53EA-7F11FD1F0ADE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2" name="Google Shape;5347;p47">
                  <a:extLst>
                    <a:ext uri="{FF2B5EF4-FFF2-40B4-BE49-F238E27FC236}">
                      <a16:creationId xmlns:a16="http://schemas.microsoft.com/office/drawing/2014/main" id="{0726FB36-66EE-D472-5FB9-F76634859B17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3" name="Google Shape;5348;p47">
                  <a:extLst>
                    <a:ext uri="{FF2B5EF4-FFF2-40B4-BE49-F238E27FC236}">
                      <a16:creationId xmlns:a16="http://schemas.microsoft.com/office/drawing/2014/main" id="{BEEBC64F-3E26-13F7-956A-0B1BA5F71752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4" name="Google Shape;5349;p47">
                  <a:extLst>
                    <a:ext uri="{FF2B5EF4-FFF2-40B4-BE49-F238E27FC236}">
                      <a16:creationId xmlns:a16="http://schemas.microsoft.com/office/drawing/2014/main" id="{14B46A4A-E7EB-1E24-2C3E-B50907024B08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5" name="Google Shape;5350;p47">
                  <a:extLst>
                    <a:ext uri="{FF2B5EF4-FFF2-40B4-BE49-F238E27FC236}">
                      <a16:creationId xmlns:a16="http://schemas.microsoft.com/office/drawing/2014/main" id="{3C8F6305-A9C2-F3A5-FC0C-81C1A1DBB9E1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6" name="Google Shape;5351;p47">
                  <a:extLst>
                    <a:ext uri="{FF2B5EF4-FFF2-40B4-BE49-F238E27FC236}">
                      <a16:creationId xmlns:a16="http://schemas.microsoft.com/office/drawing/2014/main" id="{0CCF69E2-95A3-2D92-0A1A-AD15F559EF01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7" name="Google Shape;5352;p47">
                  <a:extLst>
                    <a:ext uri="{FF2B5EF4-FFF2-40B4-BE49-F238E27FC236}">
                      <a16:creationId xmlns:a16="http://schemas.microsoft.com/office/drawing/2014/main" id="{BDA12FCD-84C6-02DE-1310-BBCEA05D5DBC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8" name="Google Shape;5353;p47">
                  <a:extLst>
                    <a:ext uri="{FF2B5EF4-FFF2-40B4-BE49-F238E27FC236}">
                      <a16:creationId xmlns:a16="http://schemas.microsoft.com/office/drawing/2014/main" id="{D810F02A-254C-9960-3F4A-209E796DC0A5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09" name="Google Shape;5354;p47">
                  <a:extLst>
                    <a:ext uri="{FF2B5EF4-FFF2-40B4-BE49-F238E27FC236}">
                      <a16:creationId xmlns:a16="http://schemas.microsoft.com/office/drawing/2014/main" id="{DBB9F614-8095-B2B0-0C0F-5EA96A609470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0" name="Google Shape;5355;p47">
                  <a:extLst>
                    <a:ext uri="{FF2B5EF4-FFF2-40B4-BE49-F238E27FC236}">
                      <a16:creationId xmlns:a16="http://schemas.microsoft.com/office/drawing/2014/main" id="{C891D673-7071-5AB2-FC7F-A53D19AB486A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1" name="Google Shape;5356;p47">
                  <a:extLst>
                    <a:ext uri="{FF2B5EF4-FFF2-40B4-BE49-F238E27FC236}">
                      <a16:creationId xmlns:a16="http://schemas.microsoft.com/office/drawing/2014/main" id="{5EB57F13-95DB-3F1B-753F-5FDF727C1DC8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2" name="Google Shape;5357;p47">
                  <a:extLst>
                    <a:ext uri="{FF2B5EF4-FFF2-40B4-BE49-F238E27FC236}">
                      <a16:creationId xmlns:a16="http://schemas.microsoft.com/office/drawing/2014/main" id="{B95305A2-B211-3DA5-9BC3-6FC0398E5DBF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3" name="Google Shape;5358;p47">
                  <a:extLst>
                    <a:ext uri="{FF2B5EF4-FFF2-40B4-BE49-F238E27FC236}">
                      <a16:creationId xmlns:a16="http://schemas.microsoft.com/office/drawing/2014/main" id="{2C9C9EDC-6433-5C95-C987-E6AEBCD73CA3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4" name="Google Shape;5359;p47">
                  <a:extLst>
                    <a:ext uri="{FF2B5EF4-FFF2-40B4-BE49-F238E27FC236}">
                      <a16:creationId xmlns:a16="http://schemas.microsoft.com/office/drawing/2014/main" id="{C0034796-6938-806F-5636-F54F1936ACB6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5" name="Google Shape;5360;p47">
                  <a:extLst>
                    <a:ext uri="{FF2B5EF4-FFF2-40B4-BE49-F238E27FC236}">
                      <a16:creationId xmlns:a16="http://schemas.microsoft.com/office/drawing/2014/main" id="{EDF1FB07-438A-0B97-BFA3-CD9935CE8C9A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6" name="Google Shape;5361;p47">
                  <a:extLst>
                    <a:ext uri="{FF2B5EF4-FFF2-40B4-BE49-F238E27FC236}">
                      <a16:creationId xmlns:a16="http://schemas.microsoft.com/office/drawing/2014/main" id="{671161E4-896E-9526-DED6-6EC7FD29F786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7" name="Google Shape;5362;p47">
                  <a:extLst>
                    <a:ext uri="{FF2B5EF4-FFF2-40B4-BE49-F238E27FC236}">
                      <a16:creationId xmlns:a16="http://schemas.microsoft.com/office/drawing/2014/main" id="{93093605-543E-0525-82E8-24BC42E0B4FF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8" name="Google Shape;5363;p47">
                  <a:extLst>
                    <a:ext uri="{FF2B5EF4-FFF2-40B4-BE49-F238E27FC236}">
                      <a16:creationId xmlns:a16="http://schemas.microsoft.com/office/drawing/2014/main" id="{F166B999-DF20-8AD3-B3F2-FF94156ECC63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19" name="Google Shape;5364;p47">
                  <a:extLst>
                    <a:ext uri="{FF2B5EF4-FFF2-40B4-BE49-F238E27FC236}">
                      <a16:creationId xmlns:a16="http://schemas.microsoft.com/office/drawing/2014/main" id="{5D3E7EB1-EFB5-B0E1-20D7-C9459BF3A5FF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0" name="Google Shape;5365;p47">
                  <a:extLst>
                    <a:ext uri="{FF2B5EF4-FFF2-40B4-BE49-F238E27FC236}">
                      <a16:creationId xmlns:a16="http://schemas.microsoft.com/office/drawing/2014/main" id="{B3259E8A-07D4-8F40-AA3A-12B8C5BEA4B1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1" name="Google Shape;5366;p47">
                  <a:extLst>
                    <a:ext uri="{FF2B5EF4-FFF2-40B4-BE49-F238E27FC236}">
                      <a16:creationId xmlns:a16="http://schemas.microsoft.com/office/drawing/2014/main" id="{B5077CA3-C748-F87D-B1E8-D697DF157103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2" name="Google Shape;5367;p47">
                  <a:extLst>
                    <a:ext uri="{FF2B5EF4-FFF2-40B4-BE49-F238E27FC236}">
                      <a16:creationId xmlns:a16="http://schemas.microsoft.com/office/drawing/2014/main" id="{3663A3FD-BEE8-DFA2-FC73-8B3A5F18DD4B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3" name="Google Shape;5368;p47">
                  <a:extLst>
                    <a:ext uri="{FF2B5EF4-FFF2-40B4-BE49-F238E27FC236}">
                      <a16:creationId xmlns:a16="http://schemas.microsoft.com/office/drawing/2014/main" id="{49815846-7A0F-A529-D7F3-F18DF8B50F38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4" name="Google Shape;5369;p47">
                  <a:extLst>
                    <a:ext uri="{FF2B5EF4-FFF2-40B4-BE49-F238E27FC236}">
                      <a16:creationId xmlns:a16="http://schemas.microsoft.com/office/drawing/2014/main" id="{105286FB-4A3F-E8CE-E235-8F7425DA8675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5" name="Google Shape;5370;p47">
                  <a:extLst>
                    <a:ext uri="{FF2B5EF4-FFF2-40B4-BE49-F238E27FC236}">
                      <a16:creationId xmlns:a16="http://schemas.microsoft.com/office/drawing/2014/main" id="{05A5E2E6-6501-B305-A97E-2021DB9A13B5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6" name="Google Shape;5371;p47">
                  <a:extLst>
                    <a:ext uri="{FF2B5EF4-FFF2-40B4-BE49-F238E27FC236}">
                      <a16:creationId xmlns:a16="http://schemas.microsoft.com/office/drawing/2014/main" id="{E819CD21-FD73-9104-BBDC-41D38857392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7" name="Google Shape;5372;p47">
                  <a:extLst>
                    <a:ext uri="{FF2B5EF4-FFF2-40B4-BE49-F238E27FC236}">
                      <a16:creationId xmlns:a16="http://schemas.microsoft.com/office/drawing/2014/main" id="{99764159-839E-2D90-FF7F-FCB87D23CE6C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8" name="Google Shape;5373;p47">
                  <a:extLst>
                    <a:ext uri="{FF2B5EF4-FFF2-40B4-BE49-F238E27FC236}">
                      <a16:creationId xmlns:a16="http://schemas.microsoft.com/office/drawing/2014/main" id="{DA522352-4F5B-46F8-78B7-7F40D0D2B5D7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29" name="Google Shape;5374;p47">
                  <a:extLst>
                    <a:ext uri="{FF2B5EF4-FFF2-40B4-BE49-F238E27FC236}">
                      <a16:creationId xmlns:a16="http://schemas.microsoft.com/office/drawing/2014/main" id="{F014E162-94B5-D333-C780-E8B9B98340E1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0" name="Google Shape;5375;p47">
                  <a:extLst>
                    <a:ext uri="{FF2B5EF4-FFF2-40B4-BE49-F238E27FC236}">
                      <a16:creationId xmlns:a16="http://schemas.microsoft.com/office/drawing/2014/main" id="{D56B1318-51DE-C59D-1181-F0CBE1DAE66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1" name="Google Shape;5376;p47">
                  <a:extLst>
                    <a:ext uri="{FF2B5EF4-FFF2-40B4-BE49-F238E27FC236}">
                      <a16:creationId xmlns:a16="http://schemas.microsoft.com/office/drawing/2014/main" id="{4157EA6F-86BA-DD90-C7F4-8CD2C86C3B51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2" name="Google Shape;5377;p47">
                  <a:extLst>
                    <a:ext uri="{FF2B5EF4-FFF2-40B4-BE49-F238E27FC236}">
                      <a16:creationId xmlns:a16="http://schemas.microsoft.com/office/drawing/2014/main" id="{5391DE82-DE79-EA7D-88B3-B6E429DB2CE2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3" name="Google Shape;5378;p47">
                  <a:extLst>
                    <a:ext uri="{FF2B5EF4-FFF2-40B4-BE49-F238E27FC236}">
                      <a16:creationId xmlns:a16="http://schemas.microsoft.com/office/drawing/2014/main" id="{A388A39E-87A9-D048-CABD-85E7F3B8E28D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4" name="Google Shape;5379;p47">
                  <a:extLst>
                    <a:ext uri="{FF2B5EF4-FFF2-40B4-BE49-F238E27FC236}">
                      <a16:creationId xmlns:a16="http://schemas.microsoft.com/office/drawing/2014/main" id="{E038BD79-E076-E037-5EC6-B59646E99DFD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5" name="Google Shape;5380;p47">
                  <a:extLst>
                    <a:ext uri="{FF2B5EF4-FFF2-40B4-BE49-F238E27FC236}">
                      <a16:creationId xmlns:a16="http://schemas.microsoft.com/office/drawing/2014/main" id="{8713F92E-897A-E998-9193-48D4CA6E2120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6" name="Google Shape;5381;p47">
                  <a:extLst>
                    <a:ext uri="{FF2B5EF4-FFF2-40B4-BE49-F238E27FC236}">
                      <a16:creationId xmlns:a16="http://schemas.microsoft.com/office/drawing/2014/main" id="{316AFB83-62BB-8F43-A8AB-71619B166C34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7" name="Google Shape;5382;p47">
                  <a:extLst>
                    <a:ext uri="{FF2B5EF4-FFF2-40B4-BE49-F238E27FC236}">
                      <a16:creationId xmlns:a16="http://schemas.microsoft.com/office/drawing/2014/main" id="{03AD72E2-CA75-F3B3-0A95-8709FBF2979F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8" name="Google Shape;5383;p47">
                  <a:extLst>
                    <a:ext uri="{FF2B5EF4-FFF2-40B4-BE49-F238E27FC236}">
                      <a16:creationId xmlns:a16="http://schemas.microsoft.com/office/drawing/2014/main" id="{4B259860-15EE-59D8-917C-4FD1D7126770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39" name="Google Shape;5384;p47">
                  <a:extLst>
                    <a:ext uri="{FF2B5EF4-FFF2-40B4-BE49-F238E27FC236}">
                      <a16:creationId xmlns:a16="http://schemas.microsoft.com/office/drawing/2014/main" id="{066BA042-6186-599E-983C-4C3E00750BF6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0" name="Google Shape;5385;p47">
                  <a:extLst>
                    <a:ext uri="{FF2B5EF4-FFF2-40B4-BE49-F238E27FC236}">
                      <a16:creationId xmlns:a16="http://schemas.microsoft.com/office/drawing/2014/main" id="{D2AB4E2A-D5FE-E8AA-BE45-3F78890B45DB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1" name="Google Shape;5386;p47">
                  <a:extLst>
                    <a:ext uri="{FF2B5EF4-FFF2-40B4-BE49-F238E27FC236}">
                      <a16:creationId xmlns:a16="http://schemas.microsoft.com/office/drawing/2014/main" id="{B34DD66F-0F9A-479A-08FB-ACD2B821F990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2" name="Google Shape;5387;p47">
                  <a:extLst>
                    <a:ext uri="{FF2B5EF4-FFF2-40B4-BE49-F238E27FC236}">
                      <a16:creationId xmlns:a16="http://schemas.microsoft.com/office/drawing/2014/main" id="{6A4419C1-7194-6A53-22B4-2CA86E59B759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3" name="Google Shape;5388;p47">
                  <a:extLst>
                    <a:ext uri="{FF2B5EF4-FFF2-40B4-BE49-F238E27FC236}">
                      <a16:creationId xmlns:a16="http://schemas.microsoft.com/office/drawing/2014/main" id="{C3005B25-B83F-F131-1B1F-EBC855308205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4" name="Google Shape;5389;p47">
                  <a:extLst>
                    <a:ext uri="{FF2B5EF4-FFF2-40B4-BE49-F238E27FC236}">
                      <a16:creationId xmlns:a16="http://schemas.microsoft.com/office/drawing/2014/main" id="{C5947A7F-E22C-4C97-E8C2-61D7AC14AD7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5" name="Google Shape;5390;p47">
                  <a:extLst>
                    <a:ext uri="{FF2B5EF4-FFF2-40B4-BE49-F238E27FC236}">
                      <a16:creationId xmlns:a16="http://schemas.microsoft.com/office/drawing/2014/main" id="{ABA3EA12-52F2-36BD-9469-42DF1CCC25E9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6" name="Google Shape;5391;p47">
                  <a:extLst>
                    <a:ext uri="{FF2B5EF4-FFF2-40B4-BE49-F238E27FC236}">
                      <a16:creationId xmlns:a16="http://schemas.microsoft.com/office/drawing/2014/main" id="{0BEDE8CB-B100-8A5E-27D9-C4971741FF99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7" name="Google Shape;5392;p47">
                  <a:extLst>
                    <a:ext uri="{FF2B5EF4-FFF2-40B4-BE49-F238E27FC236}">
                      <a16:creationId xmlns:a16="http://schemas.microsoft.com/office/drawing/2014/main" id="{97B4B111-79E5-920B-5DE9-D8FC05B9A602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8" name="Google Shape;5393;p47">
                  <a:extLst>
                    <a:ext uri="{FF2B5EF4-FFF2-40B4-BE49-F238E27FC236}">
                      <a16:creationId xmlns:a16="http://schemas.microsoft.com/office/drawing/2014/main" id="{B3C9BCC3-8AA8-C033-2F9F-BFC264C2C7D0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49" name="Google Shape;5394;p47">
                  <a:extLst>
                    <a:ext uri="{FF2B5EF4-FFF2-40B4-BE49-F238E27FC236}">
                      <a16:creationId xmlns:a16="http://schemas.microsoft.com/office/drawing/2014/main" id="{1CB27BED-EABC-AA51-C668-89469BC17011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0" name="Google Shape;5395;p47">
                  <a:extLst>
                    <a:ext uri="{FF2B5EF4-FFF2-40B4-BE49-F238E27FC236}">
                      <a16:creationId xmlns:a16="http://schemas.microsoft.com/office/drawing/2014/main" id="{27B5975C-2F05-46E4-E08B-3F5FECBE2D73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1" name="Google Shape;5396;p47">
                  <a:extLst>
                    <a:ext uri="{FF2B5EF4-FFF2-40B4-BE49-F238E27FC236}">
                      <a16:creationId xmlns:a16="http://schemas.microsoft.com/office/drawing/2014/main" id="{2BED4970-83F7-EE89-39CD-EBBFDA14C6C5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2" name="Google Shape;5397;p47">
                  <a:extLst>
                    <a:ext uri="{FF2B5EF4-FFF2-40B4-BE49-F238E27FC236}">
                      <a16:creationId xmlns:a16="http://schemas.microsoft.com/office/drawing/2014/main" id="{02F50B2F-19B6-404F-51E5-C2CCE136AF1E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3" name="Google Shape;5398;p47">
                  <a:extLst>
                    <a:ext uri="{FF2B5EF4-FFF2-40B4-BE49-F238E27FC236}">
                      <a16:creationId xmlns:a16="http://schemas.microsoft.com/office/drawing/2014/main" id="{43C4D0E3-3DF0-AFEF-BBD7-107825E261E1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4" name="Google Shape;5399;p47">
                  <a:extLst>
                    <a:ext uri="{FF2B5EF4-FFF2-40B4-BE49-F238E27FC236}">
                      <a16:creationId xmlns:a16="http://schemas.microsoft.com/office/drawing/2014/main" id="{2ED5A8CD-2BF4-ABF8-153E-54FA6F158E09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5" name="Google Shape;5400;p47">
                  <a:extLst>
                    <a:ext uri="{FF2B5EF4-FFF2-40B4-BE49-F238E27FC236}">
                      <a16:creationId xmlns:a16="http://schemas.microsoft.com/office/drawing/2014/main" id="{8FFDB23B-4506-B8E4-B886-088BF40AC2DE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6" name="Google Shape;5401;p47">
                  <a:extLst>
                    <a:ext uri="{FF2B5EF4-FFF2-40B4-BE49-F238E27FC236}">
                      <a16:creationId xmlns:a16="http://schemas.microsoft.com/office/drawing/2014/main" id="{4991A0EB-6FD3-4AC9-F9ED-064EC9400C74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7" name="Google Shape;5402;p47">
                  <a:extLst>
                    <a:ext uri="{FF2B5EF4-FFF2-40B4-BE49-F238E27FC236}">
                      <a16:creationId xmlns:a16="http://schemas.microsoft.com/office/drawing/2014/main" id="{3B139684-B794-A030-9D5B-32ADCF24A7AA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8" name="Google Shape;5403;p47">
                  <a:extLst>
                    <a:ext uri="{FF2B5EF4-FFF2-40B4-BE49-F238E27FC236}">
                      <a16:creationId xmlns:a16="http://schemas.microsoft.com/office/drawing/2014/main" id="{63D6399E-D07C-8A47-AAE4-EA70343ADDEC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59" name="Google Shape;5404;p47">
                  <a:extLst>
                    <a:ext uri="{FF2B5EF4-FFF2-40B4-BE49-F238E27FC236}">
                      <a16:creationId xmlns:a16="http://schemas.microsoft.com/office/drawing/2014/main" id="{9ED0C7C4-ACEA-E636-3428-4DC748D897C0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0" name="Google Shape;5405;p47">
                  <a:extLst>
                    <a:ext uri="{FF2B5EF4-FFF2-40B4-BE49-F238E27FC236}">
                      <a16:creationId xmlns:a16="http://schemas.microsoft.com/office/drawing/2014/main" id="{69E49064-411A-754B-C8D9-C990EB0443DF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1" name="Google Shape;5406;p47">
                  <a:extLst>
                    <a:ext uri="{FF2B5EF4-FFF2-40B4-BE49-F238E27FC236}">
                      <a16:creationId xmlns:a16="http://schemas.microsoft.com/office/drawing/2014/main" id="{28781315-4772-0589-CD89-B0D3A9FD436B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2" name="Google Shape;5407;p47">
                  <a:extLst>
                    <a:ext uri="{FF2B5EF4-FFF2-40B4-BE49-F238E27FC236}">
                      <a16:creationId xmlns:a16="http://schemas.microsoft.com/office/drawing/2014/main" id="{4213B332-53B7-E969-86D3-8B3AD16C9A06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3" name="Google Shape;5408;p47">
                  <a:extLst>
                    <a:ext uri="{FF2B5EF4-FFF2-40B4-BE49-F238E27FC236}">
                      <a16:creationId xmlns:a16="http://schemas.microsoft.com/office/drawing/2014/main" id="{3A994607-49D3-735E-A18A-9E090D46F8F7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4" name="Google Shape;5409;p47">
                  <a:extLst>
                    <a:ext uri="{FF2B5EF4-FFF2-40B4-BE49-F238E27FC236}">
                      <a16:creationId xmlns:a16="http://schemas.microsoft.com/office/drawing/2014/main" id="{3E6FDE2A-5B71-3A06-A48B-9495B790B04E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5" name="Google Shape;5410;p47">
                  <a:extLst>
                    <a:ext uri="{FF2B5EF4-FFF2-40B4-BE49-F238E27FC236}">
                      <a16:creationId xmlns:a16="http://schemas.microsoft.com/office/drawing/2014/main" id="{BEDB18F4-D883-4916-5192-3E63998D7ACA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6" name="Google Shape;5411;p47">
                  <a:extLst>
                    <a:ext uri="{FF2B5EF4-FFF2-40B4-BE49-F238E27FC236}">
                      <a16:creationId xmlns:a16="http://schemas.microsoft.com/office/drawing/2014/main" id="{41DB5D26-4425-3FF1-79B6-00B1995EB14A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7" name="Google Shape;5412;p47">
                  <a:extLst>
                    <a:ext uri="{FF2B5EF4-FFF2-40B4-BE49-F238E27FC236}">
                      <a16:creationId xmlns:a16="http://schemas.microsoft.com/office/drawing/2014/main" id="{EB59EA11-8F6B-10B2-F475-C4395CC9729D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8" name="Google Shape;5413;p47">
                  <a:extLst>
                    <a:ext uri="{FF2B5EF4-FFF2-40B4-BE49-F238E27FC236}">
                      <a16:creationId xmlns:a16="http://schemas.microsoft.com/office/drawing/2014/main" id="{AAA3F459-D24F-F371-7A21-CCEC41CA960F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69" name="Google Shape;5414;p47">
                  <a:extLst>
                    <a:ext uri="{FF2B5EF4-FFF2-40B4-BE49-F238E27FC236}">
                      <a16:creationId xmlns:a16="http://schemas.microsoft.com/office/drawing/2014/main" id="{9A22A86D-078E-EE08-004B-4F8080C11748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0" name="Google Shape;5415;p47">
                  <a:extLst>
                    <a:ext uri="{FF2B5EF4-FFF2-40B4-BE49-F238E27FC236}">
                      <a16:creationId xmlns:a16="http://schemas.microsoft.com/office/drawing/2014/main" id="{C630E70D-13C9-E1EC-5FB0-BB4D8102BB93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1" name="Google Shape;5416;p47">
                  <a:extLst>
                    <a:ext uri="{FF2B5EF4-FFF2-40B4-BE49-F238E27FC236}">
                      <a16:creationId xmlns:a16="http://schemas.microsoft.com/office/drawing/2014/main" id="{FEB79185-76AA-75AD-D9F8-37CA9406C74C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2" name="Google Shape;5417;p47">
                  <a:extLst>
                    <a:ext uri="{FF2B5EF4-FFF2-40B4-BE49-F238E27FC236}">
                      <a16:creationId xmlns:a16="http://schemas.microsoft.com/office/drawing/2014/main" id="{1E151C2F-274F-32A8-0B92-B6993B339AC8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3" name="Google Shape;5418;p47">
                  <a:extLst>
                    <a:ext uri="{FF2B5EF4-FFF2-40B4-BE49-F238E27FC236}">
                      <a16:creationId xmlns:a16="http://schemas.microsoft.com/office/drawing/2014/main" id="{C47EFA43-F347-9FB3-EEFA-59D5C235904E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4" name="Google Shape;5419;p47">
                  <a:extLst>
                    <a:ext uri="{FF2B5EF4-FFF2-40B4-BE49-F238E27FC236}">
                      <a16:creationId xmlns:a16="http://schemas.microsoft.com/office/drawing/2014/main" id="{8B88CB61-9E7C-CCD1-9C6F-2FFEE29582EF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5" name="Google Shape;5420;p47">
                  <a:extLst>
                    <a:ext uri="{FF2B5EF4-FFF2-40B4-BE49-F238E27FC236}">
                      <a16:creationId xmlns:a16="http://schemas.microsoft.com/office/drawing/2014/main" id="{EA4B065D-A8EA-BDAC-9539-F4F2895E717F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6" name="Google Shape;5421;p47">
                  <a:extLst>
                    <a:ext uri="{FF2B5EF4-FFF2-40B4-BE49-F238E27FC236}">
                      <a16:creationId xmlns:a16="http://schemas.microsoft.com/office/drawing/2014/main" id="{860CADF6-A36B-2EAA-1275-BB8EFCC78B75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7" name="Google Shape;5422;p47">
                  <a:extLst>
                    <a:ext uri="{FF2B5EF4-FFF2-40B4-BE49-F238E27FC236}">
                      <a16:creationId xmlns:a16="http://schemas.microsoft.com/office/drawing/2014/main" id="{176AD8FF-7FC6-64E6-618B-4FE30A5E9D0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8" name="Google Shape;5423;p47">
                  <a:extLst>
                    <a:ext uri="{FF2B5EF4-FFF2-40B4-BE49-F238E27FC236}">
                      <a16:creationId xmlns:a16="http://schemas.microsoft.com/office/drawing/2014/main" id="{A2A3C43A-1908-F1D0-1A81-825296FA081D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79" name="Google Shape;5424;p47">
                  <a:extLst>
                    <a:ext uri="{FF2B5EF4-FFF2-40B4-BE49-F238E27FC236}">
                      <a16:creationId xmlns:a16="http://schemas.microsoft.com/office/drawing/2014/main" id="{8077DBB7-B7AD-65D4-6C52-348228D233F3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0" name="Google Shape;5425;p47">
                  <a:extLst>
                    <a:ext uri="{FF2B5EF4-FFF2-40B4-BE49-F238E27FC236}">
                      <a16:creationId xmlns:a16="http://schemas.microsoft.com/office/drawing/2014/main" id="{9B0F371B-48B5-452E-C3AD-0996FF5D832E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1" name="Google Shape;5426;p47">
                  <a:extLst>
                    <a:ext uri="{FF2B5EF4-FFF2-40B4-BE49-F238E27FC236}">
                      <a16:creationId xmlns:a16="http://schemas.microsoft.com/office/drawing/2014/main" id="{E48E8175-515E-C2FC-C4EC-5B85610CF9D9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2" name="Google Shape;5427;p47">
                  <a:extLst>
                    <a:ext uri="{FF2B5EF4-FFF2-40B4-BE49-F238E27FC236}">
                      <a16:creationId xmlns:a16="http://schemas.microsoft.com/office/drawing/2014/main" id="{C8721961-BFE5-58AC-8CAB-2B49F7078A24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3" name="Google Shape;5428;p47">
                  <a:extLst>
                    <a:ext uri="{FF2B5EF4-FFF2-40B4-BE49-F238E27FC236}">
                      <a16:creationId xmlns:a16="http://schemas.microsoft.com/office/drawing/2014/main" id="{8F9038FF-07D2-AECB-6954-7D06EB8A2F45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4" name="Google Shape;5429;p47">
                  <a:extLst>
                    <a:ext uri="{FF2B5EF4-FFF2-40B4-BE49-F238E27FC236}">
                      <a16:creationId xmlns:a16="http://schemas.microsoft.com/office/drawing/2014/main" id="{4D9165F8-C8F2-40E4-283D-944EB75CBD90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5" name="Google Shape;5430;p47">
                  <a:extLst>
                    <a:ext uri="{FF2B5EF4-FFF2-40B4-BE49-F238E27FC236}">
                      <a16:creationId xmlns:a16="http://schemas.microsoft.com/office/drawing/2014/main" id="{BF5FD8E1-8F98-ED10-D467-B90DB696E836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6" name="Google Shape;5431;p47">
                  <a:extLst>
                    <a:ext uri="{FF2B5EF4-FFF2-40B4-BE49-F238E27FC236}">
                      <a16:creationId xmlns:a16="http://schemas.microsoft.com/office/drawing/2014/main" id="{057DDC0D-2E9D-194F-5070-10913105503F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7" name="Google Shape;5432;p47">
                  <a:extLst>
                    <a:ext uri="{FF2B5EF4-FFF2-40B4-BE49-F238E27FC236}">
                      <a16:creationId xmlns:a16="http://schemas.microsoft.com/office/drawing/2014/main" id="{B057FD70-2FCB-75BA-DA48-21F9161164FF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8" name="Google Shape;5433;p47">
                  <a:extLst>
                    <a:ext uri="{FF2B5EF4-FFF2-40B4-BE49-F238E27FC236}">
                      <a16:creationId xmlns:a16="http://schemas.microsoft.com/office/drawing/2014/main" id="{5D698719-4A81-7F61-ABBA-B6B99A66C44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89" name="Google Shape;5434;p47">
                  <a:extLst>
                    <a:ext uri="{FF2B5EF4-FFF2-40B4-BE49-F238E27FC236}">
                      <a16:creationId xmlns:a16="http://schemas.microsoft.com/office/drawing/2014/main" id="{4C988D0A-B170-8C2A-41A8-6FFE888A3B0B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0" name="Google Shape;5435;p47">
                  <a:extLst>
                    <a:ext uri="{FF2B5EF4-FFF2-40B4-BE49-F238E27FC236}">
                      <a16:creationId xmlns:a16="http://schemas.microsoft.com/office/drawing/2014/main" id="{0DD753AF-33CB-CFEF-0F6B-D0FD8B585332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1" name="Google Shape;5436;p47">
                  <a:extLst>
                    <a:ext uri="{FF2B5EF4-FFF2-40B4-BE49-F238E27FC236}">
                      <a16:creationId xmlns:a16="http://schemas.microsoft.com/office/drawing/2014/main" id="{DDA97705-BA50-EBEC-F654-100F382A5B72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2" name="Google Shape;5437;p47">
                  <a:extLst>
                    <a:ext uri="{FF2B5EF4-FFF2-40B4-BE49-F238E27FC236}">
                      <a16:creationId xmlns:a16="http://schemas.microsoft.com/office/drawing/2014/main" id="{64093930-9D7B-89A8-9088-F2FAC512476A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3" name="Google Shape;5438;p47">
                  <a:extLst>
                    <a:ext uri="{FF2B5EF4-FFF2-40B4-BE49-F238E27FC236}">
                      <a16:creationId xmlns:a16="http://schemas.microsoft.com/office/drawing/2014/main" id="{8E779A89-137E-0CA5-D251-45F991359A2F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4" name="Google Shape;5439;p47">
                  <a:extLst>
                    <a:ext uri="{FF2B5EF4-FFF2-40B4-BE49-F238E27FC236}">
                      <a16:creationId xmlns:a16="http://schemas.microsoft.com/office/drawing/2014/main" id="{0AA5BF1A-5C97-9A7F-4ED0-0735A4774BE4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5" name="Google Shape;5440;p47">
                  <a:extLst>
                    <a:ext uri="{FF2B5EF4-FFF2-40B4-BE49-F238E27FC236}">
                      <a16:creationId xmlns:a16="http://schemas.microsoft.com/office/drawing/2014/main" id="{1DCFAECE-3BA2-12BF-584E-09AD1C760888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6" name="Google Shape;5441;p47">
                  <a:extLst>
                    <a:ext uri="{FF2B5EF4-FFF2-40B4-BE49-F238E27FC236}">
                      <a16:creationId xmlns:a16="http://schemas.microsoft.com/office/drawing/2014/main" id="{56560EC6-589C-2858-A876-0AF26848AC16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7" name="Google Shape;5442;p47">
                  <a:extLst>
                    <a:ext uri="{FF2B5EF4-FFF2-40B4-BE49-F238E27FC236}">
                      <a16:creationId xmlns:a16="http://schemas.microsoft.com/office/drawing/2014/main" id="{12367F78-5CDA-E0A9-EEB1-D31186239000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8" name="Google Shape;5443;p47">
                  <a:extLst>
                    <a:ext uri="{FF2B5EF4-FFF2-40B4-BE49-F238E27FC236}">
                      <a16:creationId xmlns:a16="http://schemas.microsoft.com/office/drawing/2014/main" id="{01A9361B-8498-B030-E11F-4F3CD047C840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99" name="Google Shape;5444;p47">
                  <a:extLst>
                    <a:ext uri="{FF2B5EF4-FFF2-40B4-BE49-F238E27FC236}">
                      <a16:creationId xmlns:a16="http://schemas.microsoft.com/office/drawing/2014/main" id="{F8734734-F6D2-5DDA-9C51-F16B60B057C3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0" name="Google Shape;5445;p47">
                  <a:extLst>
                    <a:ext uri="{FF2B5EF4-FFF2-40B4-BE49-F238E27FC236}">
                      <a16:creationId xmlns:a16="http://schemas.microsoft.com/office/drawing/2014/main" id="{8892FBBB-3765-C7BD-9D09-0149F0D3247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1" name="Google Shape;5446;p47">
                  <a:extLst>
                    <a:ext uri="{FF2B5EF4-FFF2-40B4-BE49-F238E27FC236}">
                      <a16:creationId xmlns:a16="http://schemas.microsoft.com/office/drawing/2014/main" id="{F126C9CA-2140-F772-FF94-D4662839A0A5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2" name="Google Shape;5447;p47">
                  <a:extLst>
                    <a:ext uri="{FF2B5EF4-FFF2-40B4-BE49-F238E27FC236}">
                      <a16:creationId xmlns:a16="http://schemas.microsoft.com/office/drawing/2014/main" id="{7C9B0735-0C5B-5C0F-60C6-B5E9D39E65A8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3" name="Google Shape;5448;p47">
                  <a:extLst>
                    <a:ext uri="{FF2B5EF4-FFF2-40B4-BE49-F238E27FC236}">
                      <a16:creationId xmlns:a16="http://schemas.microsoft.com/office/drawing/2014/main" id="{0BD921A7-9ED2-A105-3878-8213C68EB86C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4" name="Google Shape;5449;p47">
                  <a:extLst>
                    <a:ext uri="{FF2B5EF4-FFF2-40B4-BE49-F238E27FC236}">
                      <a16:creationId xmlns:a16="http://schemas.microsoft.com/office/drawing/2014/main" id="{36356630-7C3C-DF25-3D48-161B7C038988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5" name="Google Shape;5450;p47">
                  <a:extLst>
                    <a:ext uri="{FF2B5EF4-FFF2-40B4-BE49-F238E27FC236}">
                      <a16:creationId xmlns:a16="http://schemas.microsoft.com/office/drawing/2014/main" id="{2656CC48-929B-316E-6136-025DC6940833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6" name="Google Shape;5451;p47">
                  <a:extLst>
                    <a:ext uri="{FF2B5EF4-FFF2-40B4-BE49-F238E27FC236}">
                      <a16:creationId xmlns:a16="http://schemas.microsoft.com/office/drawing/2014/main" id="{B3EDD921-C555-4819-E36C-B7E54C0FB02E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7" name="Google Shape;5452;p47">
                  <a:extLst>
                    <a:ext uri="{FF2B5EF4-FFF2-40B4-BE49-F238E27FC236}">
                      <a16:creationId xmlns:a16="http://schemas.microsoft.com/office/drawing/2014/main" id="{5103057F-C948-8C27-6FC2-8C540EA388AB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8" name="Google Shape;5453;p47">
                  <a:extLst>
                    <a:ext uri="{FF2B5EF4-FFF2-40B4-BE49-F238E27FC236}">
                      <a16:creationId xmlns:a16="http://schemas.microsoft.com/office/drawing/2014/main" id="{34E4F158-B4AE-FE28-99C5-7948F90F5676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09" name="Google Shape;5454;p47">
                  <a:extLst>
                    <a:ext uri="{FF2B5EF4-FFF2-40B4-BE49-F238E27FC236}">
                      <a16:creationId xmlns:a16="http://schemas.microsoft.com/office/drawing/2014/main" id="{299457D6-70CC-2BCA-69DE-0531CE3D3062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0" name="Google Shape;5455;p47">
                  <a:extLst>
                    <a:ext uri="{FF2B5EF4-FFF2-40B4-BE49-F238E27FC236}">
                      <a16:creationId xmlns:a16="http://schemas.microsoft.com/office/drawing/2014/main" id="{927D98E0-88D2-E205-D76B-AB4CFD517E42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1" name="Google Shape;5456;p47">
                  <a:extLst>
                    <a:ext uri="{FF2B5EF4-FFF2-40B4-BE49-F238E27FC236}">
                      <a16:creationId xmlns:a16="http://schemas.microsoft.com/office/drawing/2014/main" id="{932B0644-AEA6-002B-CCDA-1D0D7207ED58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2" name="Google Shape;5457;p47">
                  <a:extLst>
                    <a:ext uri="{FF2B5EF4-FFF2-40B4-BE49-F238E27FC236}">
                      <a16:creationId xmlns:a16="http://schemas.microsoft.com/office/drawing/2014/main" id="{8EAE07F2-611D-3031-3FCA-F036ECA99A2E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3" name="Google Shape;5458;p47">
                  <a:extLst>
                    <a:ext uri="{FF2B5EF4-FFF2-40B4-BE49-F238E27FC236}">
                      <a16:creationId xmlns:a16="http://schemas.microsoft.com/office/drawing/2014/main" id="{3772DDF2-18C9-BBAF-EE53-4C89B05A9F52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4" name="Google Shape;5459;p47">
                  <a:extLst>
                    <a:ext uri="{FF2B5EF4-FFF2-40B4-BE49-F238E27FC236}">
                      <a16:creationId xmlns:a16="http://schemas.microsoft.com/office/drawing/2014/main" id="{F04F7110-242A-CA0D-479A-449228236168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5" name="Google Shape;5460;p47">
                  <a:extLst>
                    <a:ext uri="{FF2B5EF4-FFF2-40B4-BE49-F238E27FC236}">
                      <a16:creationId xmlns:a16="http://schemas.microsoft.com/office/drawing/2014/main" id="{F48F37C3-E0D5-F4A2-29FE-82FA1C926D33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6" name="Google Shape;5461;p47">
                  <a:extLst>
                    <a:ext uri="{FF2B5EF4-FFF2-40B4-BE49-F238E27FC236}">
                      <a16:creationId xmlns:a16="http://schemas.microsoft.com/office/drawing/2014/main" id="{DF428725-A883-2C4B-8830-A57734CEAE20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7" name="Google Shape;5462;p47">
                  <a:extLst>
                    <a:ext uri="{FF2B5EF4-FFF2-40B4-BE49-F238E27FC236}">
                      <a16:creationId xmlns:a16="http://schemas.microsoft.com/office/drawing/2014/main" id="{3CA8920B-DA7B-D80A-312F-2DBC5BE13B7C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8" name="Google Shape;5463;p47">
                  <a:extLst>
                    <a:ext uri="{FF2B5EF4-FFF2-40B4-BE49-F238E27FC236}">
                      <a16:creationId xmlns:a16="http://schemas.microsoft.com/office/drawing/2014/main" id="{8409E41B-1DA8-1DAA-1385-77901A928063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19" name="Google Shape;5464;p47">
                  <a:extLst>
                    <a:ext uri="{FF2B5EF4-FFF2-40B4-BE49-F238E27FC236}">
                      <a16:creationId xmlns:a16="http://schemas.microsoft.com/office/drawing/2014/main" id="{DE296161-6915-2BEA-3A15-907702F827D5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0" name="Google Shape;5465;p47">
                  <a:extLst>
                    <a:ext uri="{FF2B5EF4-FFF2-40B4-BE49-F238E27FC236}">
                      <a16:creationId xmlns:a16="http://schemas.microsoft.com/office/drawing/2014/main" id="{FA1F0455-8B7C-A5B8-29D0-04458894DF04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1" name="Google Shape;5466;p47">
                  <a:extLst>
                    <a:ext uri="{FF2B5EF4-FFF2-40B4-BE49-F238E27FC236}">
                      <a16:creationId xmlns:a16="http://schemas.microsoft.com/office/drawing/2014/main" id="{F9D11099-BB87-B79E-C089-EA8C3EFE95D8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2" name="Google Shape;5467;p47">
                  <a:extLst>
                    <a:ext uri="{FF2B5EF4-FFF2-40B4-BE49-F238E27FC236}">
                      <a16:creationId xmlns:a16="http://schemas.microsoft.com/office/drawing/2014/main" id="{C132356D-E7D7-C889-B45B-9FC30E1C2652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3" name="Google Shape;5468;p47">
                  <a:extLst>
                    <a:ext uri="{FF2B5EF4-FFF2-40B4-BE49-F238E27FC236}">
                      <a16:creationId xmlns:a16="http://schemas.microsoft.com/office/drawing/2014/main" id="{BB58BB32-24B3-2E2C-1361-4633F5F0F430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4" name="Google Shape;5469;p47">
                  <a:extLst>
                    <a:ext uri="{FF2B5EF4-FFF2-40B4-BE49-F238E27FC236}">
                      <a16:creationId xmlns:a16="http://schemas.microsoft.com/office/drawing/2014/main" id="{CAD8E613-4CFB-5447-AAC4-5CE817F6E4F9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5" name="Google Shape;5470;p47">
                  <a:extLst>
                    <a:ext uri="{FF2B5EF4-FFF2-40B4-BE49-F238E27FC236}">
                      <a16:creationId xmlns:a16="http://schemas.microsoft.com/office/drawing/2014/main" id="{610BA20C-7E3C-8994-9499-08F3DF5925FF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6" name="Google Shape;5471;p47">
                  <a:extLst>
                    <a:ext uri="{FF2B5EF4-FFF2-40B4-BE49-F238E27FC236}">
                      <a16:creationId xmlns:a16="http://schemas.microsoft.com/office/drawing/2014/main" id="{ED91CFCD-A20E-0D77-4EA8-F92255460DA1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7" name="Google Shape;5472;p47">
                  <a:extLst>
                    <a:ext uri="{FF2B5EF4-FFF2-40B4-BE49-F238E27FC236}">
                      <a16:creationId xmlns:a16="http://schemas.microsoft.com/office/drawing/2014/main" id="{5908765B-2993-E9CE-BD99-7493DC883245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8" name="Google Shape;5473;p47">
                  <a:extLst>
                    <a:ext uri="{FF2B5EF4-FFF2-40B4-BE49-F238E27FC236}">
                      <a16:creationId xmlns:a16="http://schemas.microsoft.com/office/drawing/2014/main" id="{60204BAD-D55C-D106-8746-75EA2AA3E97B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29" name="Google Shape;5474;p47">
                  <a:extLst>
                    <a:ext uri="{FF2B5EF4-FFF2-40B4-BE49-F238E27FC236}">
                      <a16:creationId xmlns:a16="http://schemas.microsoft.com/office/drawing/2014/main" id="{E9617907-E497-A930-A1F9-B2E284E51745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0" name="Google Shape;5475;p47">
                  <a:extLst>
                    <a:ext uri="{FF2B5EF4-FFF2-40B4-BE49-F238E27FC236}">
                      <a16:creationId xmlns:a16="http://schemas.microsoft.com/office/drawing/2014/main" id="{9CFC0ADF-8ABA-B931-1090-3B65F2C6595E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1" name="Google Shape;5476;p47">
                  <a:extLst>
                    <a:ext uri="{FF2B5EF4-FFF2-40B4-BE49-F238E27FC236}">
                      <a16:creationId xmlns:a16="http://schemas.microsoft.com/office/drawing/2014/main" id="{A3FC4944-CF12-B6A8-A13E-A0E8540EF3CC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2" name="Google Shape;5477;p47">
                  <a:extLst>
                    <a:ext uri="{FF2B5EF4-FFF2-40B4-BE49-F238E27FC236}">
                      <a16:creationId xmlns:a16="http://schemas.microsoft.com/office/drawing/2014/main" id="{816C14BD-55AA-A37E-F7AC-141566B0A75A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3" name="Google Shape;5478;p47">
                  <a:extLst>
                    <a:ext uri="{FF2B5EF4-FFF2-40B4-BE49-F238E27FC236}">
                      <a16:creationId xmlns:a16="http://schemas.microsoft.com/office/drawing/2014/main" id="{85ACCEAF-021C-D76F-75CA-4E096D9CC9D2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4" name="Google Shape;5479;p47">
                  <a:extLst>
                    <a:ext uri="{FF2B5EF4-FFF2-40B4-BE49-F238E27FC236}">
                      <a16:creationId xmlns:a16="http://schemas.microsoft.com/office/drawing/2014/main" id="{1B1DD2F4-9D90-CE65-EA38-F6BBB9763179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5" name="Google Shape;5480;p47">
                  <a:extLst>
                    <a:ext uri="{FF2B5EF4-FFF2-40B4-BE49-F238E27FC236}">
                      <a16:creationId xmlns:a16="http://schemas.microsoft.com/office/drawing/2014/main" id="{0B9B4904-B0B5-68DB-0482-B05B28846FD4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6" name="Google Shape;5481;p47">
                  <a:extLst>
                    <a:ext uri="{FF2B5EF4-FFF2-40B4-BE49-F238E27FC236}">
                      <a16:creationId xmlns:a16="http://schemas.microsoft.com/office/drawing/2014/main" id="{5A9B4EC2-F4C2-2842-5E76-0EC267551340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7" name="Google Shape;5482;p47">
                  <a:extLst>
                    <a:ext uri="{FF2B5EF4-FFF2-40B4-BE49-F238E27FC236}">
                      <a16:creationId xmlns:a16="http://schemas.microsoft.com/office/drawing/2014/main" id="{0608D5A4-5CCF-8ADB-58CA-90BB74A0A7CA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8" name="Google Shape;5483;p47">
                  <a:extLst>
                    <a:ext uri="{FF2B5EF4-FFF2-40B4-BE49-F238E27FC236}">
                      <a16:creationId xmlns:a16="http://schemas.microsoft.com/office/drawing/2014/main" id="{A266BBBD-62F2-A76A-E20E-440EEE6FB22D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39" name="Google Shape;5484;p47">
                  <a:extLst>
                    <a:ext uri="{FF2B5EF4-FFF2-40B4-BE49-F238E27FC236}">
                      <a16:creationId xmlns:a16="http://schemas.microsoft.com/office/drawing/2014/main" id="{6D22BBCB-CD3D-F312-FF35-FA2B18D1C27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40" name="Google Shape;5485;p47">
                  <a:extLst>
                    <a:ext uri="{FF2B5EF4-FFF2-40B4-BE49-F238E27FC236}">
                      <a16:creationId xmlns:a16="http://schemas.microsoft.com/office/drawing/2014/main" id="{371A041F-F013-1958-D394-02BAE173FF20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" name="Google Shape;5486;p47">
              <a:extLst>
                <a:ext uri="{FF2B5EF4-FFF2-40B4-BE49-F238E27FC236}">
                  <a16:creationId xmlns:a16="http://schemas.microsoft.com/office/drawing/2014/main" id="{756F8D06-85BA-061A-D7A8-B9A37CAB4396}"/>
                </a:ext>
              </a:extLst>
            </p:cNvPr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7743" name="Google Shape;5487;p47">
                <a:extLst>
                  <a:ext uri="{FF2B5EF4-FFF2-40B4-BE49-F238E27FC236}">
                    <a16:creationId xmlns:a16="http://schemas.microsoft.com/office/drawing/2014/main" id="{4A61F02A-2C79-DEDF-244D-66518D2B50B6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5488;p47">
                <a:extLst>
                  <a:ext uri="{FF2B5EF4-FFF2-40B4-BE49-F238E27FC236}">
                    <a16:creationId xmlns:a16="http://schemas.microsoft.com/office/drawing/2014/main" id="{42FE2360-8372-4203-4F27-6E0E0F3981A5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5489;p47">
                <a:extLst>
                  <a:ext uri="{FF2B5EF4-FFF2-40B4-BE49-F238E27FC236}">
                    <a16:creationId xmlns:a16="http://schemas.microsoft.com/office/drawing/2014/main" id="{3017B7B2-1393-292B-9D46-AADDED8EDCB0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5490;p47">
                <a:extLst>
                  <a:ext uri="{FF2B5EF4-FFF2-40B4-BE49-F238E27FC236}">
                    <a16:creationId xmlns:a16="http://schemas.microsoft.com/office/drawing/2014/main" id="{06233136-5455-577C-F8A4-3C12A9A35DE8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5491;p47">
                <a:extLst>
                  <a:ext uri="{FF2B5EF4-FFF2-40B4-BE49-F238E27FC236}">
                    <a16:creationId xmlns:a16="http://schemas.microsoft.com/office/drawing/2014/main" id="{26DF7DAE-8E0F-B31F-3D27-A9CF176159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5492;p47">
                <a:extLst>
                  <a:ext uri="{FF2B5EF4-FFF2-40B4-BE49-F238E27FC236}">
                    <a16:creationId xmlns:a16="http://schemas.microsoft.com/office/drawing/2014/main" id="{1F38E9C6-5DEB-238B-7840-1BA120C87113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5493;p47">
                <a:extLst>
                  <a:ext uri="{FF2B5EF4-FFF2-40B4-BE49-F238E27FC236}">
                    <a16:creationId xmlns:a16="http://schemas.microsoft.com/office/drawing/2014/main" id="{CEE94FC6-C3ED-CA0C-091F-D2D40044EA15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5494;p47">
                <a:extLst>
                  <a:ext uri="{FF2B5EF4-FFF2-40B4-BE49-F238E27FC236}">
                    <a16:creationId xmlns:a16="http://schemas.microsoft.com/office/drawing/2014/main" id="{F3C7C2D8-55B1-1333-AD9C-A6B1C704A4BF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5495;p47">
                <a:extLst>
                  <a:ext uri="{FF2B5EF4-FFF2-40B4-BE49-F238E27FC236}">
                    <a16:creationId xmlns:a16="http://schemas.microsoft.com/office/drawing/2014/main" id="{DD69097B-6565-8DED-0D93-BF0BE9BCCCB3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5496;p47">
                <a:extLst>
                  <a:ext uri="{FF2B5EF4-FFF2-40B4-BE49-F238E27FC236}">
                    <a16:creationId xmlns:a16="http://schemas.microsoft.com/office/drawing/2014/main" id="{409E2A38-42D0-266F-15FD-9F6DDD6FB227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5497;p47">
                <a:extLst>
                  <a:ext uri="{FF2B5EF4-FFF2-40B4-BE49-F238E27FC236}">
                    <a16:creationId xmlns:a16="http://schemas.microsoft.com/office/drawing/2014/main" id="{48E032B3-3463-335D-1371-5546E7148666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5498;p47">
                <a:extLst>
                  <a:ext uri="{FF2B5EF4-FFF2-40B4-BE49-F238E27FC236}">
                    <a16:creationId xmlns:a16="http://schemas.microsoft.com/office/drawing/2014/main" id="{A90405E6-F9F2-A390-B0A7-54BFA0EDDD56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5499;p47">
              <a:extLst>
                <a:ext uri="{FF2B5EF4-FFF2-40B4-BE49-F238E27FC236}">
                  <a16:creationId xmlns:a16="http://schemas.microsoft.com/office/drawing/2014/main" id="{B6AACD42-99D1-9B2E-716A-03A69D9BBFBF}"/>
                </a:ext>
              </a:extLst>
            </p:cNvPr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7698" name="Google Shape;5500;p47">
                <a:extLst>
                  <a:ext uri="{FF2B5EF4-FFF2-40B4-BE49-F238E27FC236}">
                    <a16:creationId xmlns:a16="http://schemas.microsoft.com/office/drawing/2014/main" id="{F0144C8A-DC8F-5188-3886-67C80E57CF03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5501;p47">
                <a:extLst>
                  <a:ext uri="{FF2B5EF4-FFF2-40B4-BE49-F238E27FC236}">
                    <a16:creationId xmlns:a16="http://schemas.microsoft.com/office/drawing/2014/main" id="{DE11778F-7744-717A-0EBB-450267ED1A28}"/>
                  </a:ext>
                </a:extLst>
              </p:cNvPr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5502;p47">
                <a:extLst>
                  <a:ext uri="{FF2B5EF4-FFF2-40B4-BE49-F238E27FC236}">
                    <a16:creationId xmlns:a16="http://schemas.microsoft.com/office/drawing/2014/main" id="{1DC9A657-039E-8EA0-1356-193E58AB279B}"/>
                  </a:ext>
                </a:extLst>
              </p:cNvPr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5503;p47">
                <a:extLst>
                  <a:ext uri="{FF2B5EF4-FFF2-40B4-BE49-F238E27FC236}">
                    <a16:creationId xmlns:a16="http://schemas.microsoft.com/office/drawing/2014/main" id="{1DC477B2-D4B0-2A79-10AC-A516316109C7}"/>
                  </a:ext>
                </a:extLst>
              </p:cNvPr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5504;p47">
                <a:extLst>
                  <a:ext uri="{FF2B5EF4-FFF2-40B4-BE49-F238E27FC236}">
                    <a16:creationId xmlns:a16="http://schemas.microsoft.com/office/drawing/2014/main" id="{577234E1-E0B9-1426-28F0-588EDB66C141}"/>
                  </a:ext>
                </a:extLst>
              </p:cNvPr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5505;p47">
                <a:extLst>
                  <a:ext uri="{FF2B5EF4-FFF2-40B4-BE49-F238E27FC236}">
                    <a16:creationId xmlns:a16="http://schemas.microsoft.com/office/drawing/2014/main" id="{951DBDA0-40CB-6777-2B6E-350C0CDA6D38}"/>
                  </a:ext>
                </a:extLst>
              </p:cNvPr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5506;p47">
                <a:extLst>
                  <a:ext uri="{FF2B5EF4-FFF2-40B4-BE49-F238E27FC236}">
                    <a16:creationId xmlns:a16="http://schemas.microsoft.com/office/drawing/2014/main" id="{791CEC38-521C-A074-20C8-589E995AA9FD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5507;p47">
                <a:extLst>
                  <a:ext uri="{FF2B5EF4-FFF2-40B4-BE49-F238E27FC236}">
                    <a16:creationId xmlns:a16="http://schemas.microsoft.com/office/drawing/2014/main" id="{2DF36A78-983E-65BD-81F2-C0D10BA27766}"/>
                  </a:ext>
                </a:extLst>
              </p:cNvPr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5508;p47">
                <a:extLst>
                  <a:ext uri="{FF2B5EF4-FFF2-40B4-BE49-F238E27FC236}">
                    <a16:creationId xmlns:a16="http://schemas.microsoft.com/office/drawing/2014/main" id="{252A1DE8-FEF7-F919-5F7C-C478B3F8EC07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5509;p47">
                <a:extLst>
                  <a:ext uri="{FF2B5EF4-FFF2-40B4-BE49-F238E27FC236}">
                    <a16:creationId xmlns:a16="http://schemas.microsoft.com/office/drawing/2014/main" id="{1C002AA1-5DB1-2B44-0F76-BDF96297D7A4}"/>
                  </a:ext>
                </a:extLst>
              </p:cNvPr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5510;p47">
                <a:extLst>
                  <a:ext uri="{FF2B5EF4-FFF2-40B4-BE49-F238E27FC236}">
                    <a16:creationId xmlns:a16="http://schemas.microsoft.com/office/drawing/2014/main" id="{AF373FBC-5E4A-C13C-90D5-008917C5D85F}"/>
                  </a:ext>
                </a:extLst>
              </p:cNvPr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5511;p47">
                <a:extLst>
                  <a:ext uri="{FF2B5EF4-FFF2-40B4-BE49-F238E27FC236}">
                    <a16:creationId xmlns:a16="http://schemas.microsoft.com/office/drawing/2014/main" id="{FFA516F9-D5EF-F358-8288-FC08892DE3EA}"/>
                  </a:ext>
                </a:extLst>
              </p:cNvPr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5512;p47">
                <a:extLst>
                  <a:ext uri="{FF2B5EF4-FFF2-40B4-BE49-F238E27FC236}">
                    <a16:creationId xmlns:a16="http://schemas.microsoft.com/office/drawing/2014/main" id="{69207C0B-42F5-95F9-1441-6C3A719FD5F7}"/>
                  </a:ext>
                </a:extLst>
              </p:cNvPr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5513;p47">
                <a:extLst>
                  <a:ext uri="{FF2B5EF4-FFF2-40B4-BE49-F238E27FC236}">
                    <a16:creationId xmlns:a16="http://schemas.microsoft.com/office/drawing/2014/main" id="{15174B85-146D-8D10-245C-7EAAC0FC1B4C}"/>
                  </a:ext>
                </a:extLst>
              </p:cNvPr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5514;p47">
                <a:extLst>
                  <a:ext uri="{FF2B5EF4-FFF2-40B4-BE49-F238E27FC236}">
                    <a16:creationId xmlns:a16="http://schemas.microsoft.com/office/drawing/2014/main" id="{48E245FE-E961-9D2F-0F8E-272065A8A315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5515;p47">
                <a:extLst>
                  <a:ext uri="{FF2B5EF4-FFF2-40B4-BE49-F238E27FC236}">
                    <a16:creationId xmlns:a16="http://schemas.microsoft.com/office/drawing/2014/main" id="{26B992D4-9212-6A62-CB4B-1DC28552A3B5}"/>
                  </a:ext>
                </a:extLst>
              </p:cNvPr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5516;p47">
                <a:extLst>
                  <a:ext uri="{FF2B5EF4-FFF2-40B4-BE49-F238E27FC236}">
                    <a16:creationId xmlns:a16="http://schemas.microsoft.com/office/drawing/2014/main" id="{39E5CBA6-20C1-9AD1-31F1-FE04F5AFA236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5517;p47">
                <a:extLst>
                  <a:ext uri="{FF2B5EF4-FFF2-40B4-BE49-F238E27FC236}">
                    <a16:creationId xmlns:a16="http://schemas.microsoft.com/office/drawing/2014/main" id="{61B3B7D3-99E9-FC66-467B-F6F0D94E7875}"/>
                  </a:ext>
                </a:extLst>
              </p:cNvPr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5518;p47">
                <a:extLst>
                  <a:ext uri="{FF2B5EF4-FFF2-40B4-BE49-F238E27FC236}">
                    <a16:creationId xmlns:a16="http://schemas.microsoft.com/office/drawing/2014/main" id="{1A4EA036-3E34-29DA-D961-DFEF176C531A}"/>
                  </a:ext>
                </a:extLst>
              </p:cNvPr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5519;p47">
                <a:extLst>
                  <a:ext uri="{FF2B5EF4-FFF2-40B4-BE49-F238E27FC236}">
                    <a16:creationId xmlns:a16="http://schemas.microsoft.com/office/drawing/2014/main" id="{3F6F7E2C-F732-9091-EECB-B48BBA75BE5C}"/>
                  </a:ext>
                </a:extLst>
              </p:cNvPr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5520;p47">
                <a:extLst>
                  <a:ext uri="{FF2B5EF4-FFF2-40B4-BE49-F238E27FC236}">
                    <a16:creationId xmlns:a16="http://schemas.microsoft.com/office/drawing/2014/main" id="{7AC1AF78-D392-A731-DFB4-B31D88708660}"/>
                  </a:ext>
                </a:extLst>
              </p:cNvPr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5521;p47">
                <a:extLst>
                  <a:ext uri="{FF2B5EF4-FFF2-40B4-BE49-F238E27FC236}">
                    <a16:creationId xmlns:a16="http://schemas.microsoft.com/office/drawing/2014/main" id="{7095D276-62E5-DC7B-67D7-4740F340AE05}"/>
                  </a:ext>
                </a:extLst>
              </p:cNvPr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5522;p47">
                <a:extLst>
                  <a:ext uri="{FF2B5EF4-FFF2-40B4-BE49-F238E27FC236}">
                    <a16:creationId xmlns:a16="http://schemas.microsoft.com/office/drawing/2014/main" id="{76E17D8C-5F97-91B6-B5DF-AFACC4CC1BCD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5523;p47">
                <a:extLst>
                  <a:ext uri="{FF2B5EF4-FFF2-40B4-BE49-F238E27FC236}">
                    <a16:creationId xmlns:a16="http://schemas.microsoft.com/office/drawing/2014/main" id="{5182DCCF-0CBF-6B03-3C7A-0C288BBC6698}"/>
                  </a:ext>
                </a:extLst>
              </p:cNvPr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5524;p47">
                <a:extLst>
                  <a:ext uri="{FF2B5EF4-FFF2-40B4-BE49-F238E27FC236}">
                    <a16:creationId xmlns:a16="http://schemas.microsoft.com/office/drawing/2014/main" id="{197AB901-6759-7DFE-3102-255C7F24228B}"/>
                  </a:ext>
                </a:extLst>
              </p:cNvPr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5525;p47">
                <a:extLst>
                  <a:ext uri="{FF2B5EF4-FFF2-40B4-BE49-F238E27FC236}">
                    <a16:creationId xmlns:a16="http://schemas.microsoft.com/office/drawing/2014/main" id="{7F5D87C4-4ABA-6025-AEAA-FEDC7C8A36EC}"/>
                  </a:ext>
                </a:extLst>
              </p:cNvPr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5526;p47">
                <a:extLst>
                  <a:ext uri="{FF2B5EF4-FFF2-40B4-BE49-F238E27FC236}">
                    <a16:creationId xmlns:a16="http://schemas.microsoft.com/office/drawing/2014/main" id="{2093D302-D257-368F-8183-5F9BF895E8D7}"/>
                  </a:ext>
                </a:extLst>
              </p:cNvPr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5527;p47">
                <a:extLst>
                  <a:ext uri="{FF2B5EF4-FFF2-40B4-BE49-F238E27FC236}">
                    <a16:creationId xmlns:a16="http://schemas.microsoft.com/office/drawing/2014/main" id="{C874E227-9243-E878-E28A-B01DC338DD93}"/>
                  </a:ext>
                </a:extLst>
              </p:cNvPr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5528;p47">
                <a:extLst>
                  <a:ext uri="{FF2B5EF4-FFF2-40B4-BE49-F238E27FC236}">
                    <a16:creationId xmlns:a16="http://schemas.microsoft.com/office/drawing/2014/main" id="{874358B5-C98E-1A8F-A827-0D1A327D217A}"/>
                  </a:ext>
                </a:extLst>
              </p:cNvPr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5529;p47">
                <a:extLst>
                  <a:ext uri="{FF2B5EF4-FFF2-40B4-BE49-F238E27FC236}">
                    <a16:creationId xmlns:a16="http://schemas.microsoft.com/office/drawing/2014/main" id="{40D24DC4-26CD-B9FF-6B03-402CDF5BB4DE}"/>
                  </a:ext>
                </a:extLst>
              </p:cNvPr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5530;p47">
                <a:extLst>
                  <a:ext uri="{FF2B5EF4-FFF2-40B4-BE49-F238E27FC236}">
                    <a16:creationId xmlns:a16="http://schemas.microsoft.com/office/drawing/2014/main" id="{8C8988F4-5FC6-6B6C-092E-AB51FFA8FBC3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5531;p47">
                <a:extLst>
                  <a:ext uri="{FF2B5EF4-FFF2-40B4-BE49-F238E27FC236}">
                    <a16:creationId xmlns:a16="http://schemas.microsoft.com/office/drawing/2014/main" id="{2130C4F4-28C2-FC44-B64D-77715812B339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5532;p47">
                <a:extLst>
                  <a:ext uri="{FF2B5EF4-FFF2-40B4-BE49-F238E27FC236}">
                    <a16:creationId xmlns:a16="http://schemas.microsoft.com/office/drawing/2014/main" id="{BCCEAB48-1AE3-6DF0-D1C7-E3AE23707D6B}"/>
                  </a:ext>
                </a:extLst>
              </p:cNvPr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5533;p47">
                <a:extLst>
                  <a:ext uri="{FF2B5EF4-FFF2-40B4-BE49-F238E27FC236}">
                    <a16:creationId xmlns:a16="http://schemas.microsoft.com/office/drawing/2014/main" id="{A41B0197-7C62-D4E3-3DE1-55003920414C}"/>
                  </a:ext>
                </a:extLst>
              </p:cNvPr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5534;p47">
                <a:extLst>
                  <a:ext uri="{FF2B5EF4-FFF2-40B4-BE49-F238E27FC236}">
                    <a16:creationId xmlns:a16="http://schemas.microsoft.com/office/drawing/2014/main" id="{5377FE7A-5EF5-8F18-B113-C3212E439874}"/>
                  </a:ext>
                </a:extLst>
              </p:cNvPr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5535;p47">
                <a:extLst>
                  <a:ext uri="{FF2B5EF4-FFF2-40B4-BE49-F238E27FC236}">
                    <a16:creationId xmlns:a16="http://schemas.microsoft.com/office/drawing/2014/main" id="{8C6C1858-4A23-6358-5ACC-E0C631FB7274}"/>
                  </a:ext>
                </a:extLst>
              </p:cNvPr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5536;p47">
                <a:extLst>
                  <a:ext uri="{FF2B5EF4-FFF2-40B4-BE49-F238E27FC236}">
                    <a16:creationId xmlns:a16="http://schemas.microsoft.com/office/drawing/2014/main" id="{7FBB6DE3-DF74-82C0-8BE5-6477C8D3364D}"/>
                  </a:ext>
                </a:extLst>
              </p:cNvPr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5537;p47">
                <a:extLst>
                  <a:ext uri="{FF2B5EF4-FFF2-40B4-BE49-F238E27FC236}">
                    <a16:creationId xmlns:a16="http://schemas.microsoft.com/office/drawing/2014/main" id="{094ED578-8B05-1FE1-05D0-11DB52E03882}"/>
                  </a:ext>
                </a:extLst>
              </p:cNvPr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5538;p47">
                <a:extLst>
                  <a:ext uri="{FF2B5EF4-FFF2-40B4-BE49-F238E27FC236}">
                    <a16:creationId xmlns:a16="http://schemas.microsoft.com/office/drawing/2014/main" id="{0F212CDD-E792-820C-1E5C-FEEB07775867}"/>
                  </a:ext>
                </a:extLst>
              </p:cNvPr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5539;p47">
                <a:extLst>
                  <a:ext uri="{FF2B5EF4-FFF2-40B4-BE49-F238E27FC236}">
                    <a16:creationId xmlns:a16="http://schemas.microsoft.com/office/drawing/2014/main" id="{E225E013-0D88-4BD1-23AA-0760B6680A03}"/>
                  </a:ext>
                </a:extLst>
              </p:cNvPr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5540;p47">
                <a:extLst>
                  <a:ext uri="{FF2B5EF4-FFF2-40B4-BE49-F238E27FC236}">
                    <a16:creationId xmlns:a16="http://schemas.microsoft.com/office/drawing/2014/main" id="{1B2B3610-7B60-973D-69EF-4809C8303047}"/>
                  </a:ext>
                </a:extLst>
              </p:cNvPr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5541;p47">
                <a:extLst>
                  <a:ext uri="{FF2B5EF4-FFF2-40B4-BE49-F238E27FC236}">
                    <a16:creationId xmlns:a16="http://schemas.microsoft.com/office/drawing/2014/main" id="{0D062758-34C9-B863-46C4-2869C3C537A8}"/>
                  </a:ext>
                </a:extLst>
              </p:cNvPr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5542;p47">
                <a:extLst>
                  <a:ext uri="{FF2B5EF4-FFF2-40B4-BE49-F238E27FC236}">
                    <a16:creationId xmlns:a16="http://schemas.microsoft.com/office/drawing/2014/main" id="{74941659-8233-D2B3-6AEF-A978B8CB559A}"/>
                  </a:ext>
                </a:extLst>
              </p:cNvPr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5543;p47">
                <a:extLst>
                  <a:ext uri="{FF2B5EF4-FFF2-40B4-BE49-F238E27FC236}">
                    <a16:creationId xmlns:a16="http://schemas.microsoft.com/office/drawing/2014/main" id="{05261E7D-644E-455C-F309-C2A66213F40F}"/>
                  </a:ext>
                </a:extLst>
              </p:cNvPr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5544;p47">
                <a:extLst>
                  <a:ext uri="{FF2B5EF4-FFF2-40B4-BE49-F238E27FC236}">
                    <a16:creationId xmlns:a16="http://schemas.microsoft.com/office/drawing/2014/main" id="{AE67947B-C645-D23D-FFE4-49FCE9C20581}"/>
                  </a:ext>
                </a:extLst>
              </p:cNvPr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" name="Google Shape;5545;p47">
              <a:extLst>
                <a:ext uri="{FF2B5EF4-FFF2-40B4-BE49-F238E27FC236}">
                  <a16:creationId xmlns:a16="http://schemas.microsoft.com/office/drawing/2014/main" id="{E6742682-D189-429F-017B-D66F25537593}"/>
                </a:ext>
              </a:extLst>
            </p:cNvPr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7664" name="Google Shape;5546;p47">
                <a:extLst>
                  <a:ext uri="{FF2B5EF4-FFF2-40B4-BE49-F238E27FC236}">
                    <a16:creationId xmlns:a16="http://schemas.microsoft.com/office/drawing/2014/main" id="{0E57EBEB-066D-EE63-A5A3-53F0663207A3}"/>
                  </a:ext>
                </a:extLst>
              </p:cNvPr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5547;p47">
                <a:extLst>
                  <a:ext uri="{FF2B5EF4-FFF2-40B4-BE49-F238E27FC236}">
                    <a16:creationId xmlns:a16="http://schemas.microsoft.com/office/drawing/2014/main" id="{F193D4CD-B758-C283-2D66-AF4E1D270AAF}"/>
                  </a:ext>
                </a:extLst>
              </p:cNvPr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5548;p47">
                <a:extLst>
                  <a:ext uri="{FF2B5EF4-FFF2-40B4-BE49-F238E27FC236}">
                    <a16:creationId xmlns:a16="http://schemas.microsoft.com/office/drawing/2014/main" id="{668DB88C-0811-0843-32C8-715A7B485106}"/>
                  </a:ext>
                </a:extLst>
              </p:cNvPr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5549;p47">
                <a:extLst>
                  <a:ext uri="{FF2B5EF4-FFF2-40B4-BE49-F238E27FC236}">
                    <a16:creationId xmlns:a16="http://schemas.microsoft.com/office/drawing/2014/main" id="{4F81C90B-EEB5-9F1F-A134-C01217C80B7B}"/>
                  </a:ext>
                </a:extLst>
              </p:cNvPr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5550;p47">
                <a:extLst>
                  <a:ext uri="{FF2B5EF4-FFF2-40B4-BE49-F238E27FC236}">
                    <a16:creationId xmlns:a16="http://schemas.microsoft.com/office/drawing/2014/main" id="{E3039E37-C7A3-A9E4-4543-E0EDBDC76A1B}"/>
                  </a:ext>
                </a:extLst>
              </p:cNvPr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5551;p47">
                <a:extLst>
                  <a:ext uri="{FF2B5EF4-FFF2-40B4-BE49-F238E27FC236}">
                    <a16:creationId xmlns:a16="http://schemas.microsoft.com/office/drawing/2014/main" id="{9CB85BCF-173D-4B19-5E87-F1EF46A84250}"/>
                  </a:ext>
                </a:extLst>
              </p:cNvPr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5552;p47">
                <a:extLst>
                  <a:ext uri="{FF2B5EF4-FFF2-40B4-BE49-F238E27FC236}">
                    <a16:creationId xmlns:a16="http://schemas.microsoft.com/office/drawing/2014/main" id="{EE9F16B9-5BE6-8FEA-3D2C-5C1C5B62A856}"/>
                  </a:ext>
                </a:extLst>
              </p:cNvPr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5553;p47">
                <a:extLst>
                  <a:ext uri="{FF2B5EF4-FFF2-40B4-BE49-F238E27FC236}">
                    <a16:creationId xmlns:a16="http://schemas.microsoft.com/office/drawing/2014/main" id="{879BD21D-710E-220B-C975-8D28E49A7EF3}"/>
                  </a:ext>
                </a:extLst>
              </p:cNvPr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5554;p47">
                <a:extLst>
                  <a:ext uri="{FF2B5EF4-FFF2-40B4-BE49-F238E27FC236}">
                    <a16:creationId xmlns:a16="http://schemas.microsoft.com/office/drawing/2014/main" id="{244C245C-0215-1CB4-198D-89A33E72DB4F}"/>
                  </a:ext>
                </a:extLst>
              </p:cNvPr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5555;p47">
                <a:extLst>
                  <a:ext uri="{FF2B5EF4-FFF2-40B4-BE49-F238E27FC236}">
                    <a16:creationId xmlns:a16="http://schemas.microsoft.com/office/drawing/2014/main" id="{307149CD-492D-5E85-12FD-236178E63205}"/>
                  </a:ext>
                </a:extLst>
              </p:cNvPr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5556;p47">
                <a:extLst>
                  <a:ext uri="{FF2B5EF4-FFF2-40B4-BE49-F238E27FC236}">
                    <a16:creationId xmlns:a16="http://schemas.microsoft.com/office/drawing/2014/main" id="{DC979C1E-3A9F-B954-FEB1-0DBC0CF3EDB8}"/>
                  </a:ext>
                </a:extLst>
              </p:cNvPr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5557;p47">
                <a:extLst>
                  <a:ext uri="{FF2B5EF4-FFF2-40B4-BE49-F238E27FC236}">
                    <a16:creationId xmlns:a16="http://schemas.microsoft.com/office/drawing/2014/main" id="{37E14570-62EF-BC07-F450-CD2B878AED39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5558;p47">
                <a:extLst>
                  <a:ext uri="{FF2B5EF4-FFF2-40B4-BE49-F238E27FC236}">
                    <a16:creationId xmlns:a16="http://schemas.microsoft.com/office/drawing/2014/main" id="{D1236186-66F2-64BE-8F2E-287277D00500}"/>
                  </a:ext>
                </a:extLst>
              </p:cNvPr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5559;p47">
                <a:extLst>
                  <a:ext uri="{FF2B5EF4-FFF2-40B4-BE49-F238E27FC236}">
                    <a16:creationId xmlns:a16="http://schemas.microsoft.com/office/drawing/2014/main" id="{497123D6-96F3-943E-B9BD-CB20314CAA69}"/>
                  </a:ext>
                </a:extLst>
              </p:cNvPr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5560;p47">
                <a:extLst>
                  <a:ext uri="{FF2B5EF4-FFF2-40B4-BE49-F238E27FC236}">
                    <a16:creationId xmlns:a16="http://schemas.microsoft.com/office/drawing/2014/main" id="{5EC2AEC6-FA66-539C-93D9-8F73D3A90C22}"/>
                  </a:ext>
                </a:extLst>
              </p:cNvPr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5561;p47">
                <a:extLst>
                  <a:ext uri="{FF2B5EF4-FFF2-40B4-BE49-F238E27FC236}">
                    <a16:creationId xmlns:a16="http://schemas.microsoft.com/office/drawing/2014/main" id="{735A5A8C-A861-25A9-D1F3-2FA9B8754C7E}"/>
                  </a:ext>
                </a:extLst>
              </p:cNvPr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5562;p47">
                <a:extLst>
                  <a:ext uri="{FF2B5EF4-FFF2-40B4-BE49-F238E27FC236}">
                    <a16:creationId xmlns:a16="http://schemas.microsoft.com/office/drawing/2014/main" id="{46A49E3F-7F66-CF1C-E76E-BE025B0CCF1B}"/>
                  </a:ext>
                </a:extLst>
              </p:cNvPr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5563;p47">
                <a:extLst>
                  <a:ext uri="{FF2B5EF4-FFF2-40B4-BE49-F238E27FC236}">
                    <a16:creationId xmlns:a16="http://schemas.microsoft.com/office/drawing/2014/main" id="{B6DB2A17-85AE-71EF-E5FE-8F6AF776FA36}"/>
                  </a:ext>
                </a:extLst>
              </p:cNvPr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5564;p47">
                <a:extLst>
                  <a:ext uri="{FF2B5EF4-FFF2-40B4-BE49-F238E27FC236}">
                    <a16:creationId xmlns:a16="http://schemas.microsoft.com/office/drawing/2014/main" id="{681BA10C-4334-4B5E-33AB-F1409A2C86CC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5565;p47">
                <a:extLst>
                  <a:ext uri="{FF2B5EF4-FFF2-40B4-BE49-F238E27FC236}">
                    <a16:creationId xmlns:a16="http://schemas.microsoft.com/office/drawing/2014/main" id="{3B755B9C-77C8-445C-7942-8402625502DB}"/>
                  </a:ext>
                </a:extLst>
              </p:cNvPr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5566;p47">
                <a:extLst>
                  <a:ext uri="{FF2B5EF4-FFF2-40B4-BE49-F238E27FC236}">
                    <a16:creationId xmlns:a16="http://schemas.microsoft.com/office/drawing/2014/main" id="{E171F455-6B55-A0C5-784C-D831DB450936}"/>
                  </a:ext>
                </a:extLst>
              </p:cNvPr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5567;p47">
                <a:extLst>
                  <a:ext uri="{FF2B5EF4-FFF2-40B4-BE49-F238E27FC236}">
                    <a16:creationId xmlns:a16="http://schemas.microsoft.com/office/drawing/2014/main" id="{38D15BCB-45E5-A7A6-10E0-17B6B74ECC63}"/>
                  </a:ext>
                </a:extLst>
              </p:cNvPr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5568;p47">
                <a:extLst>
                  <a:ext uri="{FF2B5EF4-FFF2-40B4-BE49-F238E27FC236}">
                    <a16:creationId xmlns:a16="http://schemas.microsoft.com/office/drawing/2014/main" id="{C9005C39-D7C9-27D3-CACA-FED6D2FDAC95}"/>
                  </a:ext>
                </a:extLst>
              </p:cNvPr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5569;p47">
                <a:extLst>
                  <a:ext uri="{FF2B5EF4-FFF2-40B4-BE49-F238E27FC236}">
                    <a16:creationId xmlns:a16="http://schemas.microsoft.com/office/drawing/2014/main" id="{4C064DF2-A564-B4C5-D502-1A968814DAB3}"/>
                  </a:ext>
                </a:extLst>
              </p:cNvPr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5570;p47">
                <a:extLst>
                  <a:ext uri="{FF2B5EF4-FFF2-40B4-BE49-F238E27FC236}">
                    <a16:creationId xmlns:a16="http://schemas.microsoft.com/office/drawing/2014/main" id="{B57961A3-F3C4-2EAD-09DD-FCBB04CAA21E}"/>
                  </a:ext>
                </a:extLst>
              </p:cNvPr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5571;p47">
                <a:extLst>
                  <a:ext uri="{FF2B5EF4-FFF2-40B4-BE49-F238E27FC236}">
                    <a16:creationId xmlns:a16="http://schemas.microsoft.com/office/drawing/2014/main" id="{D47987FB-2D92-590B-C5BB-CF324507E428}"/>
                  </a:ext>
                </a:extLst>
              </p:cNvPr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5572;p47">
                <a:extLst>
                  <a:ext uri="{FF2B5EF4-FFF2-40B4-BE49-F238E27FC236}">
                    <a16:creationId xmlns:a16="http://schemas.microsoft.com/office/drawing/2014/main" id="{D89F730F-3CE8-9F34-AA8D-1037DB1014FE}"/>
                  </a:ext>
                </a:extLst>
              </p:cNvPr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5573;p47">
                <a:extLst>
                  <a:ext uri="{FF2B5EF4-FFF2-40B4-BE49-F238E27FC236}">
                    <a16:creationId xmlns:a16="http://schemas.microsoft.com/office/drawing/2014/main" id="{6AB53FA6-5483-3E9E-20B6-0F4CDCCA51F3}"/>
                  </a:ext>
                </a:extLst>
              </p:cNvPr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5574;p47">
                <a:extLst>
                  <a:ext uri="{FF2B5EF4-FFF2-40B4-BE49-F238E27FC236}">
                    <a16:creationId xmlns:a16="http://schemas.microsoft.com/office/drawing/2014/main" id="{9EE78706-7AF7-57C8-911E-488ECD8BBA19}"/>
                  </a:ext>
                </a:extLst>
              </p:cNvPr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5575;p47">
                <a:extLst>
                  <a:ext uri="{FF2B5EF4-FFF2-40B4-BE49-F238E27FC236}">
                    <a16:creationId xmlns:a16="http://schemas.microsoft.com/office/drawing/2014/main" id="{B36D4D4F-F261-9529-5006-E5810AE24522}"/>
                  </a:ext>
                </a:extLst>
              </p:cNvPr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5576;p47">
                <a:extLst>
                  <a:ext uri="{FF2B5EF4-FFF2-40B4-BE49-F238E27FC236}">
                    <a16:creationId xmlns:a16="http://schemas.microsoft.com/office/drawing/2014/main" id="{5F573406-3234-407A-A310-F0F46276DB89}"/>
                  </a:ext>
                </a:extLst>
              </p:cNvPr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5577;p47">
                <a:extLst>
                  <a:ext uri="{FF2B5EF4-FFF2-40B4-BE49-F238E27FC236}">
                    <a16:creationId xmlns:a16="http://schemas.microsoft.com/office/drawing/2014/main" id="{37464564-EAF6-A28C-1E8E-4A5382A44EE2}"/>
                  </a:ext>
                </a:extLst>
              </p:cNvPr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5578;p47">
                <a:extLst>
                  <a:ext uri="{FF2B5EF4-FFF2-40B4-BE49-F238E27FC236}">
                    <a16:creationId xmlns:a16="http://schemas.microsoft.com/office/drawing/2014/main" id="{4B869B76-1CCC-0B83-941E-2186B8F573C6}"/>
                  </a:ext>
                </a:extLst>
              </p:cNvPr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5579;p47">
                <a:extLst>
                  <a:ext uri="{FF2B5EF4-FFF2-40B4-BE49-F238E27FC236}">
                    <a16:creationId xmlns:a16="http://schemas.microsoft.com/office/drawing/2014/main" id="{1E17DD18-5C80-E8CC-5FC4-5D22060925AB}"/>
                  </a:ext>
                </a:extLst>
              </p:cNvPr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5580;p47">
              <a:extLst>
                <a:ext uri="{FF2B5EF4-FFF2-40B4-BE49-F238E27FC236}">
                  <a16:creationId xmlns:a16="http://schemas.microsoft.com/office/drawing/2014/main" id="{EF63071B-ADA5-81BA-BA69-499423C55E0B}"/>
                </a:ext>
              </a:extLst>
            </p:cNvPr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7621" name="Google Shape;5581;p47">
                <a:extLst>
                  <a:ext uri="{FF2B5EF4-FFF2-40B4-BE49-F238E27FC236}">
                    <a16:creationId xmlns:a16="http://schemas.microsoft.com/office/drawing/2014/main" id="{1501380F-6CD5-58DD-2154-73F1AD9CC324}"/>
                  </a:ext>
                </a:extLst>
              </p:cNvPr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5582;p47">
                <a:extLst>
                  <a:ext uri="{FF2B5EF4-FFF2-40B4-BE49-F238E27FC236}">
                    <a16:creationId xmlns:a16="http://schemas.microsoft.com/office/drawing/2014/main" id="{B19C9AF4-9BAC-094D-959A-3AE9A911E14F}"/>
                  </a:ext>
                </a:extLst>
              </p:cNvPr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5583;p47">
                <a:extLst>
                  <a:ext uri="{FF2B5EF4-FFF2-40B4-BE49-F238E27FC236}">
                    <a16:creationId xmlns:a16="http://schemas.microsoft.com/office/drawing/2014/main" id="{9CBCEB1D-963E-E04A-562F-2DDA92EE9269}"/>
                  </a:ext>
                </a:extLst>
              </p:cNvPr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5584;p47">
                <a:extLst>
                  <a:ext uri="{FF2B5EF4-FFF2-40B4-BE49-F238E27FC236}">
                    <a16:creationId xmlns:a16="http://schemas.microsoft.com/office/drawing/2014/main" id="{32BD680E-C430-45D1-969D-0E52E9F34B54}"/>
                  </a:ext>
                </a:extLst>
              </p:cNvPr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5585;p47">
                <a:extLst>
                  <a:ext uri="{FF2B5EF4-FFF2-40B4-BE49-F238E27FC236}">
                    <a16:creationId xmlns:a16="http://schemas.microsoft.com/office/drawing/2014/main" id="{FC569112-7384-2B02-BE37-EA5665A5CE4F}"/>
                  </a:ext>
                </a:extLst>
              </p:cNvPr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5586;p47">
                <a:extLst>
                  <a:ext uri="{FF2B5EF4-FFF2-40B4-BE49-F238E27FC236}">
                    <a16:creationId xmlns:a16="http://schemas.microsoft.com/office/drawing/2014/main" id="{4F874C68-CEA5-593E-63ED-3986A0BE0B7D}"/>
                  </a:ext>
                </a:extLst>
              </p:cNvPr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5587;p47">
                <a:extLst>
                  <a:ext uri="{FF2B5EF4-FFF2-40B4-BE49-F238E27FC236}">
                    <a16:creationId xmlns:a16="http://schemas.microsoft.com/office/drawing/2014/main" id="{35873959-A14F-382B-6465-1426A0AD4287}"/>
                  </a:ext>
                </a:extLst>
              </p:cNvPr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5588;p47">
                <a:extLst>
                  <a:ext uri="{FF2B5EF4-FFF2-40B4-BE49-F238E27FC236}">
                    <a16:creationId xmlns:a16="http://schemas.microsoft.com/office/drawing/2014/main" id="{1A1151D0-1AAD-1D73-3B12-2BF5869BA85A}"/>
                  </a:ext>
                </a:extLst>
              </p:cNvPr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5589;p47">
                <a:extLst>
                  <a:ext uri="{FF2B5EF4-FFF2-40B4-BE49-F238E27FC236}">
                    <a16:creationId xmlns:a16="http://schemas.microsoft.com/office/drawing/2014/main" id="{CF8199BA-6BB0-6D16-C729-FBCE61A9EFD0}"/>
                  </a:ext>
                </a:extLst>
              </p:cNvPr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5590;p47">
                <a:extLst>
                  <a:ext uri="{FF2B5EF4-FFF2-40B4-BE49-F238E27FC236}">
                    <a16:creationId xmlns:a16="http://schemas.microsoft.com/office/drawing/2014/main" id="{02BBA847-9C7D-9CA9-0E54-7D8878F9DA38}"/>
                  </a:ext>
                </a:extLst>
              </p:cNvPr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5591;p47">
                <a:extLst>
                  <a:ext uri="{FF2B5EF4-FFF2-40B4-BE49-F238E27FC236}">
                    <a16:creationId xmlns:a16="http://schemas.microsoft.com/office/drawing/2014/main" id="{2E3ADD84-80E6-7714-8691-D675E37498FA}"/>
                  </a:ext>
                </a:extLst>
              </p:cNvPr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5592;p47">
                <a:extLst>
                  <a:ext uri="{FF2B5EF4-FFF2-40B4-BE49-F238E27FC236}">
                    <a16:creationId xmlns:a16="http://schemas.microsoft.com/office/drawing/2014/main" id="{0F7A22F3-330D-60E2-6AE6-D126A86FE7D7}"/>
                  </a:ext>
                </a:extLst>
              </p:cNvPr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5593;p47">
                <a:extLst>
                  <a:ext uri="{FF2B5EF4-FFF2-40B4-BE49-F238E27FC236}">
                    <a16:creationId xmlns:a16="http://schemas.microsoft.com/office/drawing/2014/main" id="{5F9224F1-7742-14B3-665A-849D79A6A6DC}"/>
                  </a:ext>
                </a:extLst>
              </p:cNvPr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5594;p47">
                <a:extLst>
                  <a:ext uri="{FF2B5EF4-FFF2-40B4-BE49-F238E27FC236}">
                    <a16:creationId xmlns:a16="http://schemas.microsoft.com/office/drawing/2014/main" id="{6CD05A18-BD15-7EC3-6464-B213EB759432}"/>
                  </a:ext>
                </a:extLst>
              </p:cNvPr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5595;p47">
                <a:extLst>
                  <a:ext uri="{FF2B5EF4-FFF2-40B4-BE49-F238E27FC236}">
                    <a16:creationId xmlns:a16="http://schemas.microsoft.com/office/drawing/2014/main" id="{26CC990E-093E-61AE-D82E-73D93631ADA0}"/>
                  </a:ext>
                </a:extLst>
              </p:cNvPr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5596;p47">
                <a:extLst>
                  <a:ext uri="{FF2B5EF4-FFF2-40B4-BE49-F238E27FC236}">
                    <a16:creationId xmlns:a16="http://schemas.microsoft.com/office/drawing/2014/main" id="{79F105C2-4B9E-427D-30DB-3CFAFF7AF746}"/>
                  </a:ext>
                </a:extLst>
              </p:cNvPr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5597;p47">
                <a:extLst>
                  <a:ext uri="{FF2B5EF4-FFF2-40B4-BE49-F238E27FC236}">
                    <a16:creationId xmlns:a16="http://schemas.microsoft.com/office/drawing/2014/main" id="{8C019F59-9BFF-678C-6C08-16E785AFA326}"/>
                  </a:ext>
                </a:extLst>
              </p:cNvPr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5598;p47">
                <a:extLst>
                  <a:ext uri="{FF2B5EF4-FFF2-40B4-BE49-F238E27FC236}">
                    <a16:creationId xmlns:a16="http://schemas.microsoft.com/office/drawing/2014/main" id="{E80C50DC-ACED-3991-B6A6-5D627AFB263A}"/>
                  </a:ext>
                </a:extLst>
              </p:cNvPr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5599;p47">
                <a:extLst>
                  <a:ext uri="{FF2B5EF4-FFF2-40B4-BE49-F238E27FC236}">
                    <a16:creationId xmlns:a16="http://schemas.microsoft.com/office/drawing/2014/main" id="{17B0D332-5267-104E-DDAC-EE3076C496D4}"/>
                  </a:ext>
                </a:extLst>
              </p:cNvPr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5600;p47">
                <a:extLst>
                  <a:ext uri="{FF2B5EF4-FFF2-40B4-BE49-F238E27FC236}">
                    <a16:creationId xmlns:a16="http://schemas.microsoft.com/office/drawing/2014/main" id="{ECCC7871-0C60-29A6-A3F3-1C524DB5A427}"/>
                  </a:ext>
                </a:extLst>
              </p:cNvPr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5601;p47">
                <a:extLst>
                  <a:ext uri="{FF2B5EF4-FFF2-40B4-BE49-F238E27FC236}">
                    <a16:creationId xmlns:a16="http://schemas.microsoft.com/office/drawing/2014/main" id="{46B6343A-45FD-4B1A-899A-D753D4807874}"/>
                  </a:ext>
                </a:extLst>
              </p:cNvPr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5602;p47">
                <a:extLst>
                  <a:ext uri="{FF2B5EF4-FFF2-40B4-BE49-F238E27FC236}">
                    <a16:creationId xmlns:a16="http://schemas.microsoft.com/office/drawing/2014/main" id="{E3E0E3DF-F450-D211-B215-7B116AA10DE8}"/>
                  </a:ext>
                </a:extLst>
              </p:cNvPr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5603;p47">
                <a:extLst>
                  <a:ext uri="{FF2B5EF4-FFF2-40B4-BE49-F238E27FC236}">
                    <a16:creationId xmlns:a16="http://schemas.microsoft.com/office/drawing/2014/main" id="{5957DDA9-103A-29C1-BF73-F20BB551E0F5}"/>
                  </a:ext>
                </a:extLst>
              </p:cNvPr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5604;p47">
                <a:extLst>
                  <a:ext uri="{FF2B5EF4-FFF2-40B4-BE49-F238E27FC236}">
                    <a16:creationId xmlns:a16="http://schemas.microsoft.com/office/drawing/2014/main" id="{60C9256B-2A0F-674D-9EE2-F79FA20F78DA}"/>
                  </a:ext>
                </a:extLst>
              </p:cNvPr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5605;p47">
                <a:extLst>
                  <a:ext uri="{FF2B5EF4-FFF2-40B4-BE49-F238E27FC236}">
                    <a16:creationId xmlns:a16="http://schemas.microsoft.com/office/drawing/2014/main" id="{0DC99D69-1DB0-D7AF-40F7-C9AEC9CF27B0}"/>
                  </a:ext>
                </a:extLst>
              </p:cNvPr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5606;p47">
                <a:extLst>
                  <a:ext uri="{FF2B5EF4-FFF2-40B4-BE49-F238E27FC236}">
                    <a16:creationId xmlns:a16="http://schemas.microsoft.com/office/drawing/2014/main" id="{45378431-CCDF-F4CC-359C-98EC45F74F8C}"/>
                  </a:ext>
                </a:extLst>
              </p:cNvPr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5607;p47">
                <a:extLst>
                  <a:ext uri="{FF2B5EF4-FFF2-40B4-BE49-F238E27FC236}">
                    <a16:creationId xmlns:a16="http://schemas.microsoft.com/office/drawing/2014/main" id="{789B1243-C4C7-9352-FAE6-38391B0DDC97}"/>
                  </a:ext>
                </a:extLst>
              </p:cNvPr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5608;p47">
                <a:extLst>
                  <a:ext uri="{FF2B5EF4-FFF2-40B4-BE49-F238E27FC236}">
                    <a16:creationId xmlns:a16="http://schemas.microsoft.com/office/drawing/2014/main" id="{3C1F6A15-D64B-9153-167A-06141AE610F9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649" name="Google Shape;5609;p47">
                <a:extLst>
                  <a:ext uri="{FF2B5EF4-FFF2-40B4-BE49-F238E27FC236}">
                    <a16:creationId xmlns:a16="http://schemas.microsoft.com/office/drawing/2014/main" id="{BCC49F40-038F-EA73-7322-E582CB31C437}"/>
                  </a:ext>
                </a:extLst>
              </p:cNvPr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7658" name="Google Shape;5610;p47">
                  <a:extLst>
                    <a:ext uri="{FF2B5EF4-FFF2-40B4-BE49-F238E27FC236}">
                      <a16:creationId xmlns:a16="http://schemas.microsoft.com/office/drawing/2014/main" id="{F2D1340D-C7B0-8B7C-B069-A63143E453F3}"/>
                    </a:ext>
                  </a:extLst>
                </p:cNvPr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59" name="Google Shape;5611;p47">
                  <a:extLst>
                    <a:ext uri="{FF2B5EF4-FFF2-40B4-BE49-F238E27FC236}">
                      <a16:creationId xmlns:a16="http://schemas.microsoft.com/office/drawing/2014/main" id="{94D7BF06-7D6E-6899-CE21-10FF351332B6}"/>
                    </a:ext>
                  </a:extLst>
                </p:cNvPr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0" name="Google Shape;5612;p47">
                  <a:extLst>
                    <a:ext uri="{FF2B5EF4-FFF2-40B4-BE49-F238E27FC236}">
                      <a16:creationId xmlns:a16="http://schemas.microsoft.com/office/drawing/2014/main" id="{7CE02382-7F92-7E7E-A3A6-240AE158EC1D}"/>
                    </a:ext>
                  </a:extLst>
                </p:cNvPr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1" name="Google Shape;5613;p47">
                  <a:extLst>
                    <a:ext uri="{FF2B5EF4-FFF2-40B4-BE49-F238E27FC236}">
                      <a16:creationId xmlns:a16="http://schemas.microsoft.com/office/drawing/2014/main" id="{F8A48034-FE22-FED1-5ABE-3D56104383BF}"/>
                    </a:ext>
                  </a:extLst>
                </p:cNvPr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2" name="Google Shape;5614;p47">
                  <a:extLst>
                    <a:ext uri="{FF2B5EF4-FFF2-40B4-BE49-F238E27FC236}">
                      <a16:creationId xmlns:a16="http://schemas.microsoft.com/office/drawing/2014/main" id="{F1D75955-CA6F-9141-2105-5BBCC14B08F7}"/>
                    </a:ext>
                  </a:extLst>
                </p:cNvPr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63" name="Google Shape;5615;p47">
                  <a:extLst>
                    <a:ext uri="{FF2B5EF4-FFF2-40B4-BE49-F238E27FC236}">
                      <a16:creationId xmlns:a16="http://schemas.microsoft.com/office/drawing/2014/main" id="{B1C3AB22-D92D-1D13-6148-D52815BFB33F}"/>
                    </a:ext>
                  </a:extLst>
                </p:cNvPr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7650" name="Google Shape;5616;p47">
                <a:extLst>
                  <a:ext uri="{FF2B5EF4-FFF2-40B4-BE49-F238E27FC236}">
                    <a16:creationId xmlns:a16="http://schemas.microsoft.com/office/drawing/2014/main" id="{1832C3BF-7CAF-718B-1CB8-BB7BAF8DA98A}"/>
                  </a:ext>
                </a:extLst>
              </p:cNvPr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5617;p47">
                <a:extLst>
                  <a:ext uri="{FF2B5EF4-FFF2-40B4-BE49-F238E27FC236}">
                    <a16:creationId xmlns:a16="http://schemas.microsoft.com/office/drawing/2014/main" id="{FD257920-592C-3994-57C0-CEEDDC722091}"/>
                  </a:ext>
                </a:extLst>
              </p:cNvPr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5618;p47">
                <a:extLst>
                  <a:ext uri="{FF2B5EF4-FFF2-40B4-BE49-F238E27FC236}">
                    <a16:creationId xmlns:a16="http://schemas.microsoft.com/office/drawing/2014/main" id="{9495464C-8039-ED17-B090-994BC543C1A5}"/>
                  </a:ext>
                </a:extLst>
              </p:cNvPr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5619;p47">
                <a:extLst>
                  <a:ext uri="{FF2B5EF4-FFF2-40B4-BE49-F238E27FC236}">
                    <a16:creationId xmlns:a16="http://schemas.microsoft.com/office/drawing/2014/main" id="{3239BF3D-034A-E144-D3A1-2992F880DBE2}"/>
                  </a:ext>
                </a:extLst>
              </p:cNvPr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5620;p47">
                <a:extLst>
                  <a:ext uri="{FF2B5EF4-FFF2-40B4-BE49-F238E27FC236}">
                    <a16:creationId xmlns:a16="http://schemas.microsoft.com/office/drawing/2014/main" id="{BBB1A263-3847-E487-56EB-E0E017B32DA4}"/>
                  </a:ext>
                </a:extLst>
              </p:cNvPr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5621;p47">
                <a:extLst>
                  <a:ext uri="{FF2B5EF4-FFF2-40B4-BE49-F238E27FC236}">
                    <a16:creationId xmlns:a16="http://schemas.microsoft.com/office/drawing/2014/main" id="{6FE39082-93B3-7873-965B-585C29B0781C}"/>
                  </a:ext>
                </a:extLst>
              </p:cNvPr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5622;p47">
                <a:extLst>
                  <a:ext uri="{FF2B5EF4-FFF2-40B4-BE49-F238E27FC236}">
                    <a16:creationId xmlns:a16="http://schemas.microsoft.com/office/drawing/2014/main" id="{18ADED2E-0864-A757-5C3B-70B5C2AA3E1E}"/>
                  </a:ext>
                </a:extLst>
              </p:cNvPr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5623;p47">
                <a:extLst>
                  <a:ext uri="{FF2B5EF4-FFF2-40B4-BE49-F238E27FC236}">
                    <a16:creationId xmlns:a16="http://schemas.microsoft.com/office/drawing/2014/main" id="{22C5A040-7BAB-E873-7A48-1DCFF735B1D3}"/>
                  </a:ext>
                </a:extLst>
              </p:cNvPr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5624;p47">
              <a:extLst>
                <a:ext uri="{FF2B5EF4-FFF2-40B4-BE49-F238E27FC236}">
                  <a16:creationId xmlns:a16="http://schemas.microsoft.com/office/drawing/2014/main" id="{5E1B98F4-7AF5-41EA-2042-0B237E1C9E6B}"/>
                </a:ext>
              </a:extLst>
            </p:cNvPr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7612" name="Google Shape;5625;p47">
                <a:extLst>
                  <a:ext uri="{FF2B5EF4-FFF2-40B4-BE49-F238E27FC236}">
                    <a16:creationId xmlns:a16="http://schemas.microsoft.com/office/drawing/2014/main" id="{1F0C911A-5916-00A0-9D8F-2E98C47D2162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5626;p47">
                <a:extLst>
                  <a:ext uri="{FF2B5EF4-FFF2-40B4-BE49-F238E27FC236}">
                    <a16:creationId xmlns:a16="http://schemas.microsoft.com/office/drawing/2014/main" id="{05F7D379-8F5F-C06E-47EC-9B8B493B1A40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5627;p47">
                <a:extLst>
                  <a:ext uri="{FF2B5EF4-FFF2-40B4-BE49-F238E27FC236}">
                    <a16:creationId xmlns:a16="http://schemas.microsoft.com/office/drawing/2014/main" id="{9B9AAC18-9496-2508-D807-E7BE5A368C1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5628;p47">
                <a:extLst>
                  <a:ext uri="{FF2B5EF4-FFF2-40B4-BE49-F238E27FC236}">
                    <a16:creationId xmlns:a16="http://schemas.microsoft.com/office/drawing/2014/main" id="{8A75FC68-5D44-147C-712A-C339AD40F7F2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5629;p47">
                <a:extLst>
                  <a:ext uri="{FF2B5EF4-FFF2-40B4-BE49-F238E27FC236}">
                    <a16:creationId xmlns:a16="http://schemas.microsoft.com/office/drawing/2014/main" id="{C7A04C63-691E-E92A-BFB5-D243041FDEB9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5630;p47">
                <a:extLst>
                  <a:ext uri="{FF2B5EF4-FFF2-40B4-BE49-F238E27FC236}">
                    <a16:creationId xmlns:a16="http://schemas.microsoft.com/office/drawing/2014/main" id="{6E423AF9-4DED-E18C-E45B-5794DAF96494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5631;p47">
                <a:extLst>
                  <a:ext uri="{FF2B5EF4-FFF2-40B4-BE49-F238E27FC236}">
                    <a16:creationId xmlns:a16="http://schemas.microsoft.com/office/drawing/2014/main" id="{ED76300A-EBB1-A4A1-ACBC-9297F5BF6E1F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5632;p47">
                <a:extLst>
                  <a:ext uri="{FF2B5EF4-FFF2-40B4-BE49-F238E27FC236}">
                    <a16:creationId xmlns:a16="http://schemas.microsoft.com/office/drawing/2014/main" id="{3A7E2C4A-5AA5-04C7-E10A-DD984A38351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5633;p47">
                <a:extLst>
                  <a:ext uri="{FF2B5EF4-FFF2-40B4-BE49-F238E27FC236}">
                    <a16:creationId xmlns:a16="http://schemas.microsoft.com/office/drawing/2014/main" id="{D4B6F6EA-3FE0-5AEF-0FD0-F75BB2FFCE2C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5634;p47">
              <a:extLst>
                <a:ext uri="{FF2B5EF4-FFF2-40B4-BE49-F238E27FC236}">
                  <a16:creationId xmlns:a16="http://schemas.microsoft.com/office/drawing/2014/main" id="{1FF2B5CC-4C6D-3113-D984-E8B92BEC20F6}"/>
                </a:ext>
              </a:extLst>
            </p:cNvPr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10" name="Google Shape;5635;p47">
                <a:extLst>
                  <a:ext uri="{FF2B5EF4-FFF2-40B4-BE49-F238E27FC236}">
                    <a16:creationId xmlns:a16="http://schemas.microsoft.com/office/drawing/2014/main" id="{7B8B335C-6058-B286-2CE1-CFE0588002E2}"/>
                  </a:ext>
                </a:extLst>
              </p:cNvPr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636;p47">
                <a:extLst>
                  <a:ext uri="{FF2B5EF4-FFF2-40B4-BE49-F238E27FC236}">
                    <a16:creationId xmlns:a16="http://schemas.microsoft.com/office/drawing/2014/main" id="{27C82694-BA98-E96A-C44C-3F6DE122D364}"/>
                  </a:ext>
                </a:extLst>
              </p:cNvPr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5637;p47">
                <a:extLst>
                  <a:ext uri="{FF2B5EF4-FFF2-40B4-BE49-F238E27FC236}">
                    <a16:creationId xmlns:a16="http://schemas.microsoft.com/office/drawing/2014/main" id="{65B56323-1B92-FD4E-895D-325308769102}"/>
                  </a:ext>
                </a:extLst>
              </p:cNvPr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7581" name="Google Shape;5638;p47">
                  <a:extLst>
                    <a:ext uri="{FF2B5EF4-FFF2-40B4-BE49-F238E27FC236}">
                      <a16:creationId xmlns:a16="http://schemas.microsoft.com/office/drawing/2014/main" id="{C9AD26E9-F872-D45F-8725-1FB986073CDE}"/>
                    </a:ext>
                  </a:extLst>
                </p:cNvPr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82" name="Google Shape;5639;p47">
                  <a:extLst>
                    <a:ext uri="{FF2B5EF4-FFF2-40B4-BE49-F238E27FC236}">
                      <a16:creationId xmlns:a16="http://schemas.microsoft.com/office/drawing/2014/main" id="{0F02EB0B-1C15-619D-017F-CBEFA98C6102}"/>
                    </a:ext>
                  </a:extLst>
                </p:cNvPr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583" name="Google Shape;5640;p47">
                  <a:extLst>
                    <a:ext uri="{FF2B5EF4-FFF2-40B4-BE49-F238E27FC236}">
                      <a16:creationId xmlns:a16="http://schemas.microsoft.com/office/drawing/2014/main" id="{7F2F62AB-7275-CF69-87A4-67C4D1833044}"/>
                    </a:ext>
                  </a:extLst>
                </p:cNvPr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7585" name="Google Shape;5641;p47">
                    <a:extLst>
                      <a:ext uri="{FF2B5EF4-FFF2-40B4-BE49-F238E27FC236}">
                        <a16:creationId xmlns:a16="http://schemas.microsoft.com/office/drawing/2014/main" id="{2A8B1899-03E3-0322-AD8F-E30AC44033A3}"/>
                      </a:ext>
                    </a:extLst>
                  </p:cNvPr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6" name="Google Shape;5642;p47">
                    <a:extLst>
                      <a:ext uri="{FF2B5EF4-FFF2-40B4-BE49-F238E27FC236}">
                        <a16:creationId xmlns:a16="http://schemas.microsoft.com/office/drawing/2014/main" id="{8C303D52-C844-A7E8-3EAA-616B301DDA48}"/>
                      </a:ext>
                    </a:extLst>
                  </p:cNvPr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7" name="Google Shape;5643;p47">
                    <a:extLst>
                      <a:ext uri="{FF2B5EF4-FFF2-40B4-BE49-F238E27FC236}">
                        <a16:creationId xmlns:a16="http://schemas.microsoft.com/office/drawing/2014/main" id="{28452693-540D-F87E-D333-1CBB659FB05E}"/>
                      </a:ext>
                    </a:extLst>
                  </p:cNvPr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8" name="Google Shape;5644;p47">
                    <a:extLst>
                      <a:ext uri="{FF2B5EF4-FFF2-40B4-BE49-F238E27FC236}">
                        <a16:creationId xmlns:a16="http://schemas.microsoft.com/office/drawing/2014/main" id="{6CB75559-29D4-4A29-DD6A-7A2072407818}"/>
                      </a:ext>
                    </a:extLst>
                  </p:cNvPr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89" name="Google Shape;5645;p47">
                    <a:extLst>
                      <a:ext uri="{FF2B5EF4-FFF2-40B4-BE49-F238E27FC236}">
                        <a16:creationId xmlns:a16="http://schemas.microsoft.com/office/drawing/2014/main" id="{943F8000-6B79-560A-8869-CCA4B49389ED}"/>
                      </a:ext>
                    </a:extLst>
                  </p:cNvPr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0" name="Google Shape;5646;p47">
                    <a:extLst>
                      <a:ext uri="{FF2B5EF4-FFF2-40B4-BE49-F238E27FC236}">
                        <a16:creationId xmlns:a16="http://schemas.microsoft.com/office/drawing/2014/main" id="{1534E3DF-8C85-CF08-1757-242777BF591A}"/>
                      </a:ext>
                    </a:extLst>
                  </p:cNvPr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1" name="Google Shape;5647;p47">
                    <a:extLst>
                      <a:ext uri="{FF2B5EF4-FFF2-40B4-BE49-F238E27FC236}">
                        <a16:creationId xmlns:a16="http://schemas.microsoft.com/office/drawing/2014/main" id="{7A5234E5-17CF-4DAB-2445-2A8F0241F055}"/>
                      </a:ext>
                    </a:extLst>
                  </p:cNvPr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2" name="Google Shape;5648;p47">
                    <a:extLst>
                      <a:ext uri="{FF2B5EF4-FFF2-40B4-BE49-F238E27FC236}">
                        <a16:creationId xmlns:a16="http://schemas.microsoft.com/office/drawing/2014/main" id="{319305F4-DFC9-AB8F-06E9-CFBA951E57C7}"/>
                      </a:ext>
                    </a:extLst>
                  </p:cNvPr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3" name="Google Shape;5649;p47">
                    <a:extLst>
                      <a:ext uri="{FF2B5EF4-FFF2-40B4-BE49-F238E27FC236}">
                        <a16:creationId xmlns:a16="http://schemas.microsoft.com/office/drawing/2014/main" id="{C2296C30-00BF-BB17-D9B7-508C80872443}"/>
                      </a:ext>
                    </a:extLst>
                  </p:cNvPr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4" name="Google Shape;5650;p47">
                    <a:extLst>
                      <a:ext uri="{FF2B5EF4-FFF2-40B4-BE49-F238E27FC236}">
                        <a16:creationId xmlns:a16="http://schemas.microsoft.com/office/drawing/2014/main" id="{3339566C-157C-2314-7864-94CBCFE4B6A6}"/>
                      </a:ext>
                    </a:extLst>
                  </p:cNvPr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5" name="Google Shape;5651;p47">
                    <a:extLst>
                      <a:ext uri="{FF2B5EF4-FFF2-40B4-BE49-F238E27FC236}">
                        <a16:creationId xmlns:a16="http://schemas.microsoft.com/office/drawing/2014/main" id="{1A087FD0-9D74-2655-0A55-E29AF350177E}"/>
                      </a:ext>
                    </a:extLst>
                  </p:cNvPr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6" name="Google Shape;5652;p47">
                    <a:extLst>
                      <a:ext uri="{FF2B5EF4-FFF2-40B4-BE49-F238E27FC236}">
                        <a16:creationId xmlns:a16="http://schemas.microsoft.com/office/drawing/2014/main" id="{805A78D5-0972-E6ED-DF65-FE4DE773D7E6}"/>
                      </a:ext>
                    </a:extLst>
                  </p:cNvPr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7" name="Google Shape;5653;p47">
                    <a:extLst>
                      <a:ext uri="{FF2B5EF4-FFF2-40B4-BE49-F238E27FC236}">
                        <a16:creationId xmlns:a16="http://schemas.microsoft.com/office/drawing/2014/main" id="{23D77D3B-8EEF-7823-4FEB-9EE5B197C6C8}"/>
                      </a:ext>
                    </a:extLst>
                  </p:cNvPr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8" name="Google Shape;5654;p47">
                    <a:extLst>
                      <a:ext uri="{FF2B5EF4-FFF2-40B4-BE49-F238E27FC236}">
                        <a16:creationId xmlns:a16="http://schemas.microsoft.com/office/drawing/2014/main" id="{8BE11A2A-65AD-2D5F-13EE-DB8CE00FCFD5}"/>
                      </a:ext>
                    </a:extLst>
                  </p:cNvPr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99" name="Google Shape;5655;p47">
                    <a:extLst>
                      <a:ext uri="{FF2B5EF4-FFF2-40B4-BE49-F238E27FC236}">
                        <a16:creationId xmlns:a16="http://schemas.microsoft.com/office/drawing/2014/main" id="{1EE39FAA-9D0D-189D-9210-565982685FE5}"/>
                      </a:ext>
                    </a:extLst>
                  </p:cNvPr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0" name="Google Shape;5656;p47">
                    <a:extLst>
                      <a:ext uri="{FF2B5EF4-FFF2-40B4-BE49-F238E27FC236}">
                        <a16:creationId xmlns:a16="http://schemas.microsoft.com/office/drawing/2014/main" id="{D5AA9583-FCA5-8394-A800-958AE8C928F6}"/>
                      </a:ext>
                    </a:extLst>
                  </p:cNvPr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1" name="Google Shape;5657;p47">
                    <a:extLst>
                      <a:ext uri="{FF2B5EF4-FFF2-40B4-BE49-F238E27FC236}">
                        <a16:creationId xmlns:a16="http://schemas.microsoft.com/office/drawing/2014/main" id="{8BB6616C-042D-9600-7C95-B01BBFAD22BD}"/>
                      </a:ext>
                    </a:extLst>
                  </p:cNvPr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2" name="Google Shape;5658;p47">
                    <a:extLst>
                      <a:ext uri="{FF2B5EF4-FFF2-40B4-BE49-F238E27FC236}">
                        <a16:creationId xmlns:a16="http://schemas.microsoft.com/office/drawing/2014/main" id="{6C3C36E6-11C3-A3C2-8B21-CD4C80AB4407}"/>
                      </a:ext>
                    </a:extLst>
                  </p:cNvPr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3" name="Google Shape;5659;p47">
                    <a:extLst>
                      <a:ext uri="{FF2B5EF4-FFF2-40B4-BE49-F238E27FC236}">
                        <a16:creationId xmlns:a16="http://schemas.microsoft.com/office/drawing/2014/main" id="{59236AEB-A9BE-0D8E-2B6D-2E145247C9F4}"/>
                      </a:ext>
                    </a:extLst>
                  </p:cNvPr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4" name="Google Shape;5660;p47">
                    <a:extLst>
                      <a:ext uri="{FF2B5EF4-FFF2-40B4-BE49-F238E27FC236}">
                        <a16:creationId xmlns:a16="http://schemas.microsoft.com/office/drawing/2014/main" id="{E3DB68CA-C7DE-FF18-4DAE-2EB6F15D7048}"/>
                      </a:ext>
                    </a:extLst>
                  </p:cNvPr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5" name="Google Shape;5661;p47">
                    <a:extLst>
                      <a:ext uri="{FF2B5EF4-FFF2-40B4-BE49-F238E27FC236}">
                        <a16:creationId xmlns:a16="http://schemas.microsoft.com/office/drawing/2014/main" id="{3CA516E6-C348-F0F3-4648-EF19CFBF5662}"/>
                      </a:ext>
                    </a:extLst>
                  </p:cNvPr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6" name="Google Shape;5662;p47">
                    <a:extLst>
                      <a:ext uri="{FF2B5EF4-FFF2-40B4-BE49-F238E27FC236}">
                        <a16:creationId xmlns:a16="http://schemas.microsoft.com/office/drawing/2014/main" id="{F6845D76-32B9-083A-8D6A-BFFBD1F184CB}"/>
                      </a:ext>
                    </a:extLst>
                  </p:cNvPr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7" name="Google Shape;5663;p47">
                    <a:extLst>
                      <a:ext uri="{FF2B5EF4-FFF2-40B4-BE49-F238E27FC236}">
                        <a16:creationId xmlns:a16="http://schemas.microsoft.com/office/drawing/2014/main" id="{0F92B2CC-E60B-55FA-EA7B-1D742CC32B11}"/>
                      </a:ext>
                    </a:extLst>
                  </p:cNvPr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8" name="Google Shape;5664;p47">
                    <a:extLst>
                      <a:ext uri="{FF2B5EF4-FFF2-40B4-BE49-F238E27FC236}">
                        <a16:creationId xmlns:a16="http://schemas.microsoft.com/office/drawing/2014/main" id="{22AEBB55-3E8C-2123-9223-E2161E276849}"/>
                      </a:ext>
                    </a:extLst>
                  </p:cNvPr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09" name="Google Shape;5665;p47">
                    <a:extLst>
                      <a:ext uri="{FF2B5EF4-FFF2-40B4-BE49-F238E27FC236}">
                        <a16:creationId xmlns:a16="http://schemas.microsoft.com/office/drawing/2014/main" id="{4E215FCD-7E1C-8290-0CDA-007F7BB6B7DE}"/>
                      </a:ext>
                    </a:extLst>
                  </p:cNvPr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0" name="Google Shape;5666;p47">
                    <a:extLst>
                      <a:ext uri="{FF2B5EF4-FFF2-40B4-BE49-F238E27FC236}">
                        <a16:creationId xmlns:a16="http://schemas.microsoft.com/office/drawing/2014/main" id="{26E43890-55A8-8834-08E8-A865381B500A}"/>
                      </a:ext>
                    </a:extLst>
                  </p:cNvPr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11" name="Google Shape;5667;p47">
                    <a:extLst>
                      <a:ext uri="{FF2B5EF4-FFF2-40B4-BE49-F238E27FC236}">
                        <a16:creationId xmlns:a16="http://schemas.microsoft.com/office/drawing/2014/main" id="{BDBCDAEE-4F9E-B7B0-17BA-03FED7BDD666}"/>
                      </a:ext>
                    </a:extLst>
                  </p:cNvPr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7584" name="Google Shape;5668;p47">
                  <a:extLst>
                    <a:ext uri="{FF2B5EF4-FFF2-40B4-BE49-F238E27FC236}">
                      <a16:creationId xmlns:a16="http://schemas.microsoft.com/office/drawing/2014/main" id="{CBD23B99-0D1A-7AE2-F4D4-601DC42F6F7B}"/>
                    </a:ext>
                  </a:extLst>
                </p:cNvPr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" name="Google Shape;5669;p47">
                <a:extLst>
                  <a:ext uri="{FF2B5EF4-FFF2-40B4-BE49-F238E27FC236}">
                    <a16:creationId xmlns:a16="http://schemas.microsoft.com/office/drawing/2014/main" id="{23F639A7-682A-80FC-E99D-4641CF18A4ED}"/>
                  </a:ext>
                </a:extLst>
              </p:cNvPr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670;p47">
                <a:extLst>
                  <a:ext uri="{FF2B5EF4-FFF2-40B4-BE49-F238E27FC236}">
                    <a16:creationId xmlns:a16="http://schemas.microsoft.com/office/drawing/2014/main" id="{6488E668-CDA5-5DEC-7BC0-8D7A5BC899BA}"/>
                  </a:ext>
                </a:extLst>
              </p:cNvPr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671;p47">
                <a:extLst>
                  <a:ext uri="{FF2B5EF4-FFF2-40B4-BE49-F238E27FC236}">
                    <a16:creationId xmlns:a16="http://schemas.microsoft.com/office/drawing/2014/main" id="{B1308638-9765-448C-BA31-3E8E8867BD19}"/>
                  </a:ext>
                </a:extLst>
              </p:cNvPr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5672;p47">
                <a:extLst>
                  <a:ext uri="{FF2B5EF4-FFF2-40B4-BE49-F238E27FC236}">
                    <a16:creationId xmlns:a16="http://schemas.microsoft.com/office/drawing/2014/main" id="{AB08E855-F167-592D-1E45-66DF7EA5ECD8}"/>
                  </a:ext>
                </a:extLst>
              </p:cNvPr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17" name="Google Shape;5673;p47">
                  <a:extLst>
                    <a:ext uri="{FF2B5EF4-FFF2-40B4-BE49-F238E27FC236}">
                      <a16:creationId xmlns:a16="http://schemas.microsoft.com/office/drawing/2014/main" id="{8605F463-41C3-85C9-FB49-9BCDB09F2B0D}"/>
                    </a:ext>
                  </a:extLst>
                </p:cNvPr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5674;p47">
                  <a:extLst>
                    <a:ext uri="{FF2B5EF4-FFF2-40B4-BE49-F238E27FC236}">
                      <a16:creationId xmlns:a16="http://schemas.microsoft.com/office/drawing/2014/main" id="{3657D0DB-01E3-FB8C-4DAB-146FD692034B}"/>
                    </a:ext>
                  </a:extLst>
                </p:cNvPr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5675;p47">
                  <a:extLst>
                    <a:ext uri="{FF2B5EF4-FFF2-40B4-BE49-F238E27FC236}">
                      <a16:creationId xmlns:a16="http://schemas.microsoft.com/office/drawing/2014/main" id="{87C6674E-C9B9-11DA-C17F-ED187764D7BF}"/>
                    </a:ext>
                  </a:extLst>
                </p:cNvPr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5676;p47">
                  <a:extLst>
                    <a:ext uri="{FF2B5EF4-FFF2-40B4-BE49-F238E27FC236}">
                      <a16:creationId xmlns:a16="http://schemas.microsoft.com/office/drawing/2014/main" id="{0AABA99A-22E6-1990-882A-229CAFC9B486}"/>
                    </a:ext>
                  </a:extLst>
                </p:cNvPr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5677;p47">
                  <a:extLst>
                    <a:ext uri="{FF2B5EF4-FFF2-40B4-BE49-F238E27FC236}">
                      <a16:creationId xmlns:a16="http://schemas.microsoft.com/office/drawing/2014/main" id="{9BC0A29F-4F62-56D3-F047-EB4556035D29}"/>
                    </a:ext>
                  </a:extLst>
                </p:cNvPr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5678;p47">
                  <a:extLst>
                    <a:ext uri="{FF2B5EF4-FFF2-40B4-BE49-F238E27FC236}">
                      <a16:creationId xmlns:a16="http://schemas.microsoft.com/office/drawing/2014/main" id="{4CF5FDF8-1E6E-3B83-CDDF-EA074C59D17F}"/>
                    </a:ext>
                  </a:extLst>
                </p:cNvPr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5679;p47">
                  <a:extLst>
                    <a:ext uri="{FF2B5EF4-FFF2-40B4-BE49-F238E27FC236}">
                      <a16:creationId xmlns:a16="http://schemas.microsoft.com/office/drawing/2014/main" id="{C2C87DDD-408A-C478-0E99-31E7A0CC8F63}"/>
                    </a:ext>
                  </a:extLst>
                </p:cNvPr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5680;p47">
                  <a:extLst>
                    <a:ext uri="{FF2B5EF4-FFF2-40B4-BE49-F238E27FC236}">
                      <a16:creationId xmlns:a16="http://schemas.microsoft.com/office/drawing/2014/main" id="{2DA16E58-03C0-49F3-D225-D1F39A3B1C2F}"/>
                    </a:ext>
                  </a:extLst>
                </p:cNvPr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5681;p47">
                  <a:extLst>
                    <a:ext uri="{FF2B5EF4-FFF2-40B4-BE49-F238E27FC236}">
                      <a16:creationId xmlns:a16="http://schemas.microsoft.com/office/drawing/2014/main" id="{58F95080-5769-9BA2-0500-E706CE89112A}"/>
                    </a:ext>
                  </a:extLst>
                </p:cNvPr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5682;p47">
                  <a:extLst>
                    <a:ext uri="{FF2B5EF4-FFF2-40B4-BE49-F238E27FC236}">
                      <a16:creationId xmlns:a16="http://schemas.microsoft.com/office/drawing/2014/main" id="{492F0D47-970B-833D-405D-32CC01FD8B1A}"/>
                    </a:ext>
                  </a:extLst>
                </p:cNvPr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5683;p47">
                  <a:extLst>
                    <a:ext uri="{FF2B5EF4-FFF2-40B4-BE49-F238E27FC236}">
                      <a16:creationId xmlns:a16="http://schemas.microsoft.com/office/drawing/2014/main" id="{F32904F0-932E-BB91-D493-280B915B02B0}"/>
                    </a:ext>
                  </a:extLst>
                </p:cNvPr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5684;p47">
                  <a:extLst>
                    <a:ext uri="{FF2B5EF4-FFF2-40B4-BE49-F238E27FC236}">
                      <a16:creationId xmlns:a16="http://schemas.microsoft.com/office/drawing/2014/main" id="{B2DD8329-F773-A38F-FF27-57B5DCB3B873}"/>
                    </a:ext>
                  </a:extLst>
                </p:cNvPr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5685;p47">
                  <a:extLst>
                    <a:ext uri="{FF2B5EF4-FFF2-40B4-BE49-F238E27FC236}">
                      <a16:creationId xmlns:a16="http://schemas.microsoft.com/office/drawing/2014/main" id="{214DD019-155A-BC2E-421D-FD0FB00A6A7A}"/>
                    </a:ext>
                  </a:extLst>
                </p:cNvPr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5686;p47">
                  <a:extLst>
                    <a:ext uri="{FF2B5EF4-FFF2-40B4-BE49-F238E27FC236}">
                      <a16:creationId xmlns:a16="http://schemas.microsoft.com/office/drawing/2014/main" id="{8C8025D2-F001-8BA0-9314-D78BD40D4869}"/>
                    </a:ext>
                  </a:extLst>
                </p:cNvPr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5687;p47">
                  <a:extLst>
                    <a:ext uri="{FF2B5EF4-FFF2-40B4-BE49-F238E27FC236}">
                      <a16:creationId xmlns:a16="http://schemas.microsoft.com/office/drawing/2014/main" id="{C855A8BF-83DA-AC8F-A76B-7CE30E64AE2C}"/>
                    </a:ext>
                  </a:extLst>
                </p:cNvPr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5688;p47">
                  <a:extLst>
                    <a:ext uri="{FF2B5EF4-FFF2-40B4-BE49-F238E27FC236}">
                      <a16:creationId xmlns:a16="http://schemas.microsoft.com/office/drawing/2014/main" id="{8707979E-FCCD-D1E2-25F4-849ED77E5551}"/>
                    </a:ext>
                  </a:extLst>
                </p:cNvPr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5689;p47">
                  <a:extLst>
                    <a:ext uri="{FF2B5EF4-FFF2-40B4-BE49-F238E27FC236}">
                      <a16:creationId xmlns:a16="http://schemas.microsoft.com/office/drawing/2014/main" id="{0B96BA54-4112-0600-F456-3DC2F73FD335}"/>
                    </a:ext>
                  </a:extLst>
                </p:cNvPr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5690;p47">
                  <a:extLst>
                    <a:ext uri="{FF2B5EF4-FFF2-40B4-BE49-F238E27FC236}">
                      <a16:creationId xmlns:a16="http://schemas.microsoft.com/office/drawing/2014/main" id="{803FA5B8-8FD4-E623-E4EB-ED76DEC85F4F}"/>
                    </a:ext>
                  </a:extLst>
                </p:cNvPr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5691;p47">
                  <a:extLst>
                    <a:ext uri="{FF2B5EF4-FFF2-40B4-BE49-F238E27FC236}">
                      <a16:creationId xmlns:a16="http://schemas.microsoft.com/office/drawing/2014/main" id="{E6B4382E-5A62-7981-E7DA-3110BDBAD13F}"/>
                    </a:ext>
                  </a:extLst>
                </p:cNvPr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5692;p47">
                  <a:extLst>
                    <a:ext uri="{FF2B5EF4-FFF2-40B4-BE49-F238E27FC236}">
                      <a16:creationId xmlns:a16="http://schemas.microsoft.com/office/drawing/2014/main" id="{818DBFBB-B948-7261-63FA-3B6C6A3E0A95}"/>
                    </a:ext>
                  </a:extLst>
                </p:cNvPr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5693;p47">
                  <a:extLst>
                    <a:ext uri="{FF2B5EF4-FFF2-40B4-BE49-F238E27FC236}">
                      <a16:creationId xmlns:a16="http://schemas.microsoft.com/office/drawing/2014/main" id="{090CA39F-5C30-698A-3E9A-4620690CBDB8}"/>
                    </a:ext>
                  </a:extLst>
                </p:cNvPr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38" name="Google Shape;5694;p47">
                  <a:extLst>
                    <a:ext uri="{FF2B5EF4-FFF2-40B4-BE49-F238E27FC236}">
                      <a16:creationId xmlns:a16="http://schemas.microsoft.com/office/drawing/2014/main" id="{D3D1548F-F0EE-C2AA-0AE0-B857C19BCF58}"/>
                    </a:ext>
                  </a:extLst>
                </p:cNvPr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39" name="Google Shape;5695;p47">
                    <a:extLst>
                      <a:ext uri="{FF2B5EF4-FFF2-40B4-BE49-F238E27FC236}">
                        <a16:creationId xmlns:a16="http://schemas.microsoft.com/office/drawing/2014/main" id="{E2611061-C130-32C2-C2DE-110BFE669A6D}"/>
                      </a:ext>
                    </a:extLst>
                  </p:cNvPr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7411" name="Google Shape;5696;p47">
                      <a:extLst>
                        <a:ext uri="{FF2B5EF4-FFF2-40B4-BE49-F238E27FC236}">
                          <a16:creationId xmlns:a16="http://schemas.microsoft.com/office/drawing/2014/main" id="{1FC1C81E-FBB7-B78C-D1FC-679C0F7B6B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72" name="Google Shape;5697;p47">
                        <a:extLst>
                          <a:ext uri="{FF2B5EF4-FFF2-40B4-BE49-F238E27FC236}">
                            <a16:creationId xmlns:a16="http://schemas.microsoft.com/office/drawing/2014/main" id="{B78A8494-E19F-2ADE-8FC9-E60E30AE2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3" name="Google Shape;5698;p47">
                        <a:extLst>
                          <a:ext uri="{FF2B5EF4-FFF2-40B4-BE49-F238E27FC236}">
                            <a16:creationId xmlns:a16="http://schemas.microsoft.com/office/drawing/2014/main" id="{18B72D0C-3EFA-F621-784C-9E928820F4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4" name="Google Shape;5699;p47">
                        <a:extLst>
                          <a:ext uri="{FF2B5EF4-FFF2-40B4-BE49-F238E27FC236}">
                            <a16:creationId xmlns:a16="http://schemas.microsoft.com/office/drawing/2014/main" id="{798ECFBD-31A3-06F0-B2F8-1506FF4830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5" name="Google Shape;5700;p47">
                        <a:extLst>
                          <a:ext uri="{FF2B5EF4-FFF2-40B4-BE49-F238E27FC236}">
                            <a16:creationId xmlns:a16="http://schemas.microsoft.com/office/drawing/2014/main" id="{AFB6C1E0-7EA6-3579-4E97-F88156F6CB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6" name="Google Shape;5701;p47">
                        <a:extLst>
                          <a:ext uri="{FF2B5EF4-FFF2-40B4-BE49-F238E27FC236}">
                            <a16:creationId xmlns:a16="http://schemas.microsoft.com/office/drawing/2014/main" id="{043D74DA-110E-9957-A38B-43DD9A99A7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7" name="Google Shape;5702;p47">
                        <a:extLst>
                          <a:ext uri="{FF2B5EF4-FFF2-40B4-BE49-F238E27FC236}">
                            <a16:creationId xmlns:a16="http://schemas.microsoft.com/office/drawing/2014/main" id="{6C24E634-112A-A83F-C36D-472EE4A19A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8" name="Google Shape;5703;p47">
                        <a:extLst>
                          <a:ext uri="{FF2B5EF4-FFF2-40B4-BE49-F238E27FC236}">
                            <a16:creationId xmlns:a16="http://schemas.microsoft.com/office/drawing/2014/main" id="{07126C9B-023F-901D-73A2-C0672B0934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9" name="Google Shape;5704;p47">
                        <a:extLst>
                          <a:ext uri="{FF2B5EF4-FFF2-40B4-BE49-F238E27FC236}">
                            <a16:creationId xmlns:a16="http://schemas.microsoft.com/office/drawing/2014/main" id="{3C3CCBC6-4B5F-9871-2164-CFB7BA7614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80" name="Google Shape;5705;p47">
                        <a:extLst>
                          <a:ext uri="{FF2B5EF4-FFF2-40B4-BE49-F238E27FC236}">
                            <a16:creationId xmlns:a16="http://schemas.microsoft.com/office/drawing/2014/main" id="{E88A8A37-BD2E-D2A4-E7DB-701E390906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2" name="Google Shape;5706;p47">
                      <a:extLst>
                        <a:ext uri="{FF2B5EF4-FFF2-40B4-BE49-F238E27FC236}">
                          <a16:creationId xmlns:a16="http://schemas.microsoft.com/office/drawing/2014/main" id="{FAF15732-AABC-135F-2CF6-87E871EF0FA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63" name="Google Shape;5707;p47">
                        <a:extLst>
                          <a:ext uri="{FF2B5EF4-FFF2-40B4-BE49-F238E27FC236}">
                            <a16:creationId xmlns:a16="http://schemas.microsoft.com/office/drawing/2014/main" id="{19CDB471-F035-F7C9-E822-DC00E29BED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4" name="Google Shape;5708;p47">
                        <a:extLst>
                          <a:ext uri="{FF2B5EF4-FFF2-40B4-BE49-F238E27FC236}">
                            <a16:creationId xmlns:a16="http://schemas.microsoft.com/office/drawing/2014/main" id="{BF3EA7DD-EE90-4DA7-4176-4CD0B4C1D6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5" name="Google Shape;5709;p47">
                        <a:extLst>
                          <a:ext uri="{FF2B5EF4-FFF2-40B4-BE49-F238E27FC236}">
                            <a16:creationId xmlns:a16="http://schemas.microsoft.com/office/drawing/2014/main" id="{7C34ECBD-79E4-0977-4493-C7A2D28749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6" name="Google Shape;5710;p47">
                        <a:extLst>
                          <a:ext uri="{FF2B5EF4-FFF2-40B4-BE49-F238E27FC236}">
                            <a16:creationId xmlns:a16="http://schemas.microsoft.com/office/drawing/2014/main" id="{1C3CA65D-21F8-22B9-72A9-982EF049B4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7" name="Google Shape;5711;p47">
                        <a:extLst>
                          <a:ext uri="{FF2B5EF4-FFF2-40B4-BE49-F238E27FC236}">
                            <a16:creationId xmlns:a16="http://schemas.microsoft.com/office/drawing/2014/main" id="{C680CC3E-03C1-DB05-9712-6F57E9ABCE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8" name="Google Shape;5712;p47">
                        <a:extLst>
                          <a:ext uri="{FF2B5EF4-FFF2-40B4-BE49-F238E27FC236}">
                            <a16:creationId xmlns:a16="http://schemas.microsoft.com/office/drawing/2014/main" id="{19506DB1-4800-CDC7-BE1A-77783F902C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9" name="Google Shape;5713;p47">
                        <a:extLst>
                          <a:ext uri="{FF2B5EF4-FFF2-40B4-BE49-F238E27FC236}">
                            <a16:creationId xmlns:a16="http://schemas.microsoft.com/office/drawing/2014/main" id="{9D0E2CC6-16E2-3303-36A9-C45301B63A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0" name="Google Shape;5714;p47">
                        <a:extLst>
                          <a:ext uri="{FF2B5EF4-FFF2-40B4-BE49-F238E27FC236}">
                            <a16:creationId xmlns:a16="http://schemas.microsoft.com/office/drawing/2014/main" id="{A4FCBA95-4257-AE03-899C-5262AE9A11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71" name="Google Shape;5715;p47">
                        <a:extLst>
                          <a:ext uri="{FF2B5EF4-FFF2-40B4-BE49-F238E27FC236}">
                            <a16:creationId xmlns:a16="http://schemas.microsoft.com/office/drawing/2014/main" id="{9EF4099D-D2C7-379D-8A40-368CFD8E22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3" name="Google Shape;5716;p47">
                      <a:extLst>
                        <a:ext uri="{FF2B5EF4-FFF2-40B4-BE49-F238E27FC236}">
                          <a16:creationId xmlns:a16="http://schemas.microsoft.com/office/drawing/2014/main" id="{97DD1048-80B4-6026-5B18-CE74ADAE528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54" name="Google Shape;5717;p47">
                        <a:extLst>
                          <a:ext uri="{FF2B5EF4-FFF2-40B4-BE49-F238E27FC236}">
                            <a16:creationId xmlns:a16="http://schemas.microsoft.com/office/drawing/2014/main" id="{605AA293-E771-0446-BBA2-54BCE6E947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5" name="Google Shape;5718;p47">
                        <a:extLst>
                          <a:ext uri="{FF2B5EF4-FFF2-40B4-BE49-F238E27FC236}">
                            <a16:creationId xmlns:a16="http://schemas.microsoft.com/office/drawing/2014/main" id="{C354C498-A794-A9AF-442A-2D409EDF54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6" name="Google Shape;5719;p47">
                        <a:extLst>
                          <a:ext uri="{FF2B5EF4-FFF2-40B4-BE49-F238E27FC236}">
                            <a16:creationId xmlns:a16="http://schemas.microsoft.com/office/drawing/2014/main" id="{DE82358F-CBF9-3658-5598-9AC3C706A2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7" name="Google Shape;5720;p47">
                        <a:extLst>
                          <a:ext uri="{FF2B5EF4-FFF2-40B4-BE49-F238E27FC236}">
                            <a16:creationId xmlns:a16="http://schemas.microsoft.com/office/drawing/2014/main" id="{D0DDFC3A-B262-28FE-5279-2C4EEA353E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8" name="Google Shape;5721;p47">
                        <a:extLst>
                          <a:ext uri="{FF2B5EF4-FFF2-40B4-BE49-F238E27FC236}">
                            <a16:creationId xmlns:a16="http://schemas.microsoft.com/office/drawing/2014/main" id="{02FD8CBE-E223-084E-7662-7C52582C0A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9" name="Google Shape;5722;p47">
                        <a:extLst>
                          <a:ext uri="{FF2B5EF4-FFF2-40B4-BE49-F238E27FC236}">
                            <a16:creationId xmlns:a16="http://schemas.microsoft.com/office/drawing/2014/main" id="{831DFE33-E840-6F02-281C-20358F3DF0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0" name="Google Shape;5723;p47">
                        <a:extLst>
                          <a:ext uri="{FF2B5EF4-FFF2-40B4-BE49-F238E27FC236}">
                            <a16:creationId xmlns:a16="http://schemas.microsoft.com/office/drawing/2014/main" id="{BA63DF24-D47D-C486-1AB6-BB6C772F3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1" name="Google Shape;5724;p47">
                        <a:extLst>
                          <a:ext uri="{FF2B5EF4-FFF2-40B4-BE49-F238E27FC236}">
                            <a16:creationId xmlns:a16="http://schemas.microsoft.com/office/drawing/2014/main" id="{4866E6EA-F843-13F1-876D-0D890F27EB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62" name="Google Shape;5725;p47">
                        <a:extLst>
                          <a:ext uri="{FF2B5EF4-FFF2-40B4-BE49-F238E27FC236}">
                            <a16:creationId xmlns:a16="http://schemas.microsoft.com/office/drawing/2014/main" id="{8B2F3B2E-A3C9-1EE0-A85F-F04BD1159D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4" name="Google Shape;5726;p47">
                      <a:extLst>
                        <a:ext uri="{FF2B5EF4-FFF2-40B4-BE49-F238E27FC236}">
                          <a16:creationId xmlns:a16="http://schemas.microsoft.com/office/drawing/2014/main" id="{9C12D883-46DA-548F-B101-663F46A0E3C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45" name="Google Shape;5727;p47">
                        <a:extLst>
                          <a:ext uri="{FF2B5EF4-FFF2-40B4-BE49-F238E27FC236}">
                            <a16:creationId xmlns:a16="http://schemas.microsoft.com/office/drawing/2014/main" id="{1CB21E93-4BED-CE65-4577-193A20BB0B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6" name="Google Shape;5728;p47">
                        <a:extLst>
                          <a:ext uri="{FF2B5EF4-FFF2-40B4-BE49-F238E27FC236}">
                            <a16:creationId xmlns:a16="http://schemas.microsoft.com/office/drawing/2014/main" id="{43CBB653-973C-06D1-BA53-8EDE81253D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7" name="Google Shape;5729;p47">
                        <a:extLst>
                          <a:ext uri="{FF2B5EF4-FFF2-40B4-BE49-F238E27FC236}">
                            <a16:creationId xmlns:a16="http://schemas.microsoft.com/office/drawing/2014/main" id="{D1D8E91C-6B8C-A3C9-9786-1B679ABA73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8" name="Google Shape;5730;p47">
                        <a:extLst>
                          <a:ext uri="{FF2B5EF4-FFF2-40B4-BE49-F238E27FC236}">
                            <a16:creationId xmlns:a16="http://schemas.microsoft.com/office/drawing/2014/main" id="{6ECFFF39-A914-357B-9EAC-6A2E55844B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9" name="Google Shape;5731;p47">
                        <a:extLst>
                          <a:ext uri="{FF2B5EF4-FFF2-40B4-BE49-F238E27FC236}">
                            <a16:creationId xmlns:a16="http://schemas.microsoft.com/office/drawing/2014/main" id="{B221A44C-957F-2D1A-0108-903DF57243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0" name="Google Shape;5732;p47">
                        <a:extLst>
                          <a:ext uri="{FF2B5EF4-FFF2-40B4-BE49-F238E27FC236}">
                            <a16:creationId xmlns:a16="http://schemas.microsoft.com/office/drawing/2014/main" id="{CEE6D6D7-A6FA-4B1D-F151-7C341DB890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1" name="Google Shape;5733;p47">
                        <a:extLst>
                          <a:ext uri="{FF2B5EF4-FFF2-40B4-BE49-F238E27FC236}">
                            <a16:creationId xmlns:a16="http://schemas.microsoft.com/office/drawing/2014/main" id="{ECBBB72F-BBD1-7BBF-51C3-5004C30023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2" name="Google Shape;5734;p47">
                        <a:extLst>
                          <a:ext uri="{FF2B5EF4-FFF2-40B4-BE49-F238E27FC236}">
                            <a16:creationId xmlns:a16="http://schemas.microsoft.com/office/drawing/2014/main" id="{18CB334C-6AAF-0453-78C1-F5EC255182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53" name="Google Shape;5735;p47">
                        <a:extLst>
                          <a:ext uri="{FF2B5EF4-FFF2-40B4-BE49-F238E27FC236}">
                            <a16:creationId xmlns:a16="http://schemas.microsoft.com/office/drawing/2014/main" id="{ECC9F380-E69A-5743-D079-E063DB177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5" name="Google Shape;5736;p47">
                      <a:extLst>
                        <a:ext uri="{FF2B5EF4-FFF2-40B4-BE49-F238E27FC236}">
                          <a16:creationId xmlns:a16="http://schemas.microsoft.com/office/drawing/2014/main" id="{CFE80057-9CA8-6067-DC7D-99E1245A768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36" name="Google Shape;5737;p47">
                        <a:extLst>
                          <a:ext uri="{FF2B5EF4-FFF2-40B4-BE49-F238E27FC236}">
                            <a16:creationId xmlns:a16="http://schemas.microsoft.com/office/drawing/2014/main" id="{2B2865F9-D2A7-12D8-B1A5-704606411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7" name="Google Shape;5738;p47">
                        <a:extLst>
                          <a:ext uri="{FF2B5EF4-FFF2-40B4-BE49-F238E27FC236}">
                            <a16:creationId xmlns:a16="http://schemas.microsoft.com/office/drawing/2014/main" id="{388DA1AE-D1B9-FE6D-E8ED-64F0ECBECA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8" name="Google Shape;5739;p47">
                        <a:extLst>
                          <a:ext uri="{FF2B5EF4-FFF2-40B4-BE49-F238E27FC236}">
                            <a16:creationId xmlns:a16="http://schemas.microsoft.com/office/drawing/2014/main" id="{990CBE2B-9EA9-74D8-2EB5-A80AA6E95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9" name="Google Shape;5740;p47">
                        <a:extLst>
                          <a:ext uri="{FF2B5EF4-FFF2-40B4-BE49-F238E27FC236}">
                            <a16:creationId xmlns:a16="http://schemas.microsoft.com/office/drawing/2014/main" id="{45879EC4-5ABD-6CBF-F436-2B8D41BFFF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0" name="Google Shape;5741;p47">
                        <a:extLst>
                          <a:ext uri="{FF2B5EF4-FFF2-40B4-BE49-F238E27FC236}">
                            <a16:creationId xmlns:a16="http://schemas.microsoft.com/office/drawing/2014/main" id="{8FFC6DDD-4A30-8488-7052-5C33115D88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1" name="Google Shape;5742;p47">
                        <a:extLst>
                          <a:ext uri="{FF2B5EF4-FFF2-40B4-BE49-F238E27FC236}">
                            <a16:creationId xmlns:a16="http://schemas.microsoft.com/office/drawing/2014/main" id="{348CE174-961A-4E60-9C45-493CE9505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2" name="Google Shape;5743;p47">
                        <a:extLst>
                          <a:ext uri="{FF2B5EF4-FFF2-40B4-BE49-F238E27FC236}">
                            <a16:creationId xmlns:a16="http://schemas.microsoft.com/office/drawing/2014/main" id="{152535C7-C26C-F935-A9A1-9D383AE111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3" name="Google Shape;5744;p47">
                        <a:extLst>
                          <a:ext uri="{FF2B5EF4-FFF2-40B4-BE49-F238E27FC236}">
                            <a16:creationId xmlns:a16="http://schemas.microsoft.com/office/drawing/2014/main" id="{1E4B99EC-5164-C472-E80F-824E4048934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44" name="Google Shape;5745;p47">
                        <a:extLst>
                          <a:ext uri="{FF2B5EF4-FFF2-40B4-BE49-F238E27FC236}">
                            <a16:creationId xmlns:a16="http://schemas.microsoft.com/office/drawing/2014/main" id="{539F340D-1CC1-2736-BB6D-A0187A52B9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6" name="Google Shape;5746;p47">
                      <a:extLst>
                        <a:ext uri="{FF2B5EF4-FFF2-40B4-BE49-F238E27FC236}">
                          <a16:creationId xmlns:a16="http://schemas.microsoft.com/office/drawing/2014/main" id="{5D00497D-68A0-A1E7-8788-5091923AB9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27" name="Google Shape;5747;p47">
                        <a:extLst>
                          <a:ext uri="{FF2B5EF4-FFF2-40B4-BE49-F238E27FC236}">
                            <a16:creationId xmlns:a16="http://schemas.microsoft.com/office/drawing/2014/main" id="{F5348A44-6D65-7754-AB63-C4208F12CC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8" name="Google Shape;5748;p47">
                        <a:extLst>
                          <a:ext uri="{FF2B5EF4-FFF2-40B4-BE49-F238E27FC236}">
                            <a16:creationId xmlns:a16="http://schemas.microsoft.com/office/drawing/2014/main" id="{7992804B-8DAE-B77F-1042-AA51616CA6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9" name="Google Shape;5749;p47">
                        <a:extLst>
                          <a:ext uri="{FF2B5EF4-FFF2-40B4-BE49-F238E27FC236}">
                            <a16:creationId xmlns:a16="http://schemas.microsoft.com/office/drawing/2014/main" id="{07168952-F3D4-24B0-9EBE-A375CA147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0" name="Google Shape;5750;p47">
                        <a:extLst>
                          <a:ext uri="{FF2B5EF4-FFF2-40B4-BE49-F238E27FC236}">
                            <a16:creationId xmlns:a16="http://schemas.microsoft.com/office/drawing/2014/main" id="{F10962D9-EF0A-8AE9-95D8-326912DB5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1" name="Google Shape;5751;p47">
                        <a:extLst>
                          <a:ext uri="{FF2B5EF4-FFF2-40B4-BE49-F238E27FC236}">
                            <a16:creationId xmlns:a16="http://schemas.microsoft.com/office/drawing/2014/main" id="{8487E7FA-0B42-6C60-9C49-D8EF3020E6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2" name="Google Shape;5752;p47">
                        <a:extLst>
                          <a:ext uri="{FF2B5EF4-FFF2-40B4-BE49-F238E27FC236}">
                            <a16:creationId xmlns:a16="http://schemas.microsoft.com/office/drawing/2014/main" id="{0C57D0AE-4D2D-D836-11F9-39FE729873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3" name="Google Shape;5753;p47">
                        <a:extLst>
                          <a:ext uri="{FF2B5EF4-FFF2-40B4-BE49-F238E27FC236}">
                            <a16:creationId xmlns:a16="http://schemas.microsoft.com/office/drawing/2014/main" id="{2B2C6A97-AA80-A9A5-EAA9-F8E8DB7C3C0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4" name="Google Shape;5754;p47">
                        <a:extLst>
                          <a:ext uri="{FF2B5EF4-FFF2-40B4-BE49-F238E27FC236}">
                            <a16:creationId xmlns:a16="http://schemas.microsoft.com/office/drawing/2014/main" id="{67DD46BB-77E7-33CC-3D9C-0D6CDCC7DF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35" name="Google Shape;5755;p47">
                        <a:extLst>
                          <a:ext uri="{FF2B5EF4-FFF2-40B4-BE49-F238E27FC236}">
                            <a16:creationId xmlns:a16="http://schemas.microsoft.com/office/drawing/2014/main" id="{D2DAE51D-7FDC-5672-6778-17043C1C9F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7" name="Google Shape;5756;p47">
                      <a:extLst>
                        <a:ext uri="{FF2B5EF4-FFF2-40B4-BE49-F238E27FC236}">
                          <a16:creationId xmlns:a16="http://schemas.microsoft.com/office/drawing/2014/main" id="{98AC964D-A95A-2F16-D6E9-F4BF0A306A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18" name="Google Shape;5757;p47">
                        <a:extLst>
                          <a:ext uri="{FF2B5EF4-FFF2-40B4-BE49-F238E27FC236}">
                            <a16:creationId xmlns:a16="http://schemas.microsoft.com/office/drawing/2014/main" id="{B57B2F2E-7663-71FE-6443-97176164B9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9" name="Google Shape;5758;p47">
                        <a:extLst>
                          <a:ext uri="{FF2B5EF4-FFF2-40B4-BE49-F238E27FC236}">
                            <a16:creationId xmlns:a16="http://schemas.microsoft.com/office/drawing/2014/main" id="{821BD1C0-1767-83E1-7B6F-40B5C5C377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0" name="Google Shape;5759;p47">
                        <a:extLst>
                          <a:ext uri="{FF2B5EF4-FFF2-40B4-BE49-F238E27FC236}">
                            <a16:creationId xmlns:a16="http://schemas.microsoft.com/office/drawing/2014/main" id="{0EE882A8-BA75-DFA4-B007-D9A06B732C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1" name="Google Shape;5760;p47">
                        <a:extLst>
                          <a:ext uri="{FF2B5EF4-FFF2-40B4-BE49-F238E27FC236}">
                            <a16:creationId xmlns:a16="http://schemas.microsoft.com/office/drawing/2014/main" id="{900ABBB0-82CA-E751-61BD-F9589C3CBB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2" name="Google Shape;5761;p47">
                        <a:extLst>
                          <a:ext uri="{FF2B5EF4-FFF2-40B4-BE49-F238E27FC236}">
                            <a16:creationId xmlns:a16="http://schemas.microsoft.com/office/drawing/2014/main" id="{4DC57948-75F6-B58E-1265-EDD5F6C04A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3" name="Google Shape;5762;p47">
                        <a:extLst>
                          <a:ext uri="{FF2B5EF4-FFF2-40B4-BE49-F238E27FC236}">
                            <a16:creationId xmlns:a16="http://schemas.microsoft.com/office/drawing/2014/main" id="{E59FDBD0-CDD6-01F4-62C0-B4AF9E2BCC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4" name="Google Shape;5763;p47">
                        <a:extLst>
                          <a:ext uri="{FF2B5EF4-FFF2-40B4-BE49-F238E27FC236}">
                            <a16:creationId xmlns:a16="http://schemas.microsoft.com/office/drawing/2014/main" id="{E4C3B537-101F-E99F-72C1-3829AB68AA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5" name="Google Shape;5764;p47">
                        <a:extLst>
                          <a:ext uri="{FF2B5EF4-FFF2-40B4-BE49-F238E27FC236}">
                            <a16:creationId xmlns:a16="http://schemas.microsoft.com/office/drawing/2014/main" id="{B0DDB278-5E84-E0CE-EE52-0D212F51BF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26" name="Google Shape;5765;p47">
                        <a:extLst>
                          <a:ext uri="{FF2B5EF4-FFF2-40B4-BE49-F238E27FC236}">
                            <a16:creationId xmlns:a16="http://schemas.microsoft.com/office/drawing/2014/main" id="{5293CD3B-F21F-5F3B-6D39-F0426C7C34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8" name="Google Shape;5766;p47">
                      <a:extLst>
                        <a:ext uri="{FF2B5EF4-FFF2-40B4-BE49-F238E27FC236}">
                          <a16:creationId xmlns:a16="http://schemas.microsoft.com/office/drawing/2014/main" id="{532E1AD1-F8AF-CA89-7F97-7C226CCBCE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9" name="Google Shape;5767;p47">
                        <a:extLst>
                          <a:ext uri="{FF2B5EF4-FFF2-40B4-BE49-F238E27FC236}">
                            <a16:creationId xmlns:a16="http://schemas.microsoft.com/office/drawing/2014/main" id="{B74F7B89-7A1E-03DE-8BEC-EB24E95DB1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0" name="Google Shape;5768;p47">
                        <a:extLst>
                          <a:ext uri="{FF2B5EF4-FFF2-40B4-BE49-F238E27FC236}">
                            <a16:creationId xmlns:a16="http://schemas.microsoft.com/office/drawing/2014/main" id="{A95E0561-C7FB-7F57-7150-F4F1147C20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1" name="Google Shape;5769;p47">
                        <a:extLst>
                          <a:ext uri="{FF2B5EF4-FFF2-40B4-BE49-F238E27FC236}">
                            <a16:creationId xmlns:a16="http://schemas.microsoft.com/office/drawing/2014/main" id="{DCEC446C-DF3E-CAFE-119E-56B886E03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2" name="Google Shape;5770;p47">
                        <a:extLst>
                          <a:ext uri="{FF2B5EF4-FFF2-40B4-BE49-F238E27FC236}">
                            <a16:creationId xmlns:a16="http://schemas.microsoft.com/office/drawing/2014/main" id="{F0CBE441-D6B4-8FCE-0C01-1B23FBB407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3" name="Google Shape;5771;p47">
                        <a:extLst>
                          <a:ext uri="{FF2B5EF4-FFF2-40B4-BE49-F238E27FC236}">
                            <a16:creationId xmlns:a16="http://schemas.microsoft.com/office/drawing/2014/main" id="{FD1B3E25-BC05-51D4-0A01-123FBC6579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4" name="Google Shape;5772;p47">
                        <a:extLst>
                          <a:ext uri="{FF2B5EF4-FFF2-40B4-BE49-F238E27FC236}">
                            <a16:creationId xmlns:a16="http://schemas.microsoft.com/office/drawing/2014/main" id="{0F92D9C5-F035-FC79-9A9C-9ECF98146D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5" name="Google Shape;5773;p47">
                        <a:extLst>
                          <a:ext uri="{FF2B5EF4-FFF2-40B4-BE49-F238E27FC236}">
                            <a16:creationId xmlns:a16="http://schemas.microsoft.com/office/drawing/2014/main" id="{B1131340-888F-FB98-1565-2C94D305A33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6" name="Google Shape;5774;p47">
                        <a:extLst>
                          <a:ext uri="{FF2B5EF4-FFF2-40B4-BE49-F238E27FC236}">
                            <a16:creationId xmlns:a16="http://schemas.microsoft.com/office/drawing/2014/main" id="{2C546D39-9825-8BD1-DA45-DE79C7C06C3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17" name="Google Shape;5775;p47">
                        <a:extLst>
                          <a:ext uri="{FF2B5EF4-FFF2-40B4-BE49-F238E27FC236}">
                            <a16:creationId xmlns:a16="http://schemas.microsoft.com/office/drawing/2014/main" id="{5FE2A16D-FBB1-2D1E-D2C0-CEAC0F4BF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19" name="Google Shape;5776;p47">
                      <a:extLst>
                        <a:ext uri="{FF2B5EF4-FFF2-40B4-BE49-F238E27FC236}">
                          <a16:creationId xmlns:a16="http://schemas.microsoft.com/office/drawing/2014/main" id="{03D44045-BB98-9983-B4F4-E456288F52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500" name="Google Shape;5777;p47">
                        <a:extLst>
                          <a:ext uri="{FF2B5EF4-FFF2-40B4-BE49-F238E27FC236}">
                            <a16:creationId xmlns:a16="http://schemas.microsoft.com/office/drawing/2014/main" id="{5E2A03FB-E8D6-325D-0C7A-365A9C561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1" name="Google Shape;5778;p47">
                        <a:extLst>
                          <a:ext uri="{FF2B5EF4-FFF2-40B4-BE49-F238E27FC236}">
                            <a16:creationId xmlns:a16="http://schemas.microsoft.com/office/drawing/2014/main" id="{01D36287-7F94-AB8F-737E-5A240D1C8A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2" name="Google Shape;5779;p47">
                        <a:extLst>
                          <a:ext uri="{FF2B5EF4-FFF2-40B4-BE49-F238E27FC236}">
                            <a16:creationId xmlns:a16="http://schemas.microsoft.com/office/drawing/2014/main" id="{CAAD4F6E-20BF-10E4-14C0-82BD5F62B9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3" name="Google Shape;5780;p47">
                        <a:extLst>
                          <a:ext uri="{FF2B5EF4-FFF2-40B4-BE49-F238E27FC236}">
                            <a16:creationId xmlns:a16="http://schemas.microsoft.com/office/drawing/2014/main" id="{0303F4ED-0B09-812E-F42B-005E1B412A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4" name="Google Shape;5781;p47">
                        <a:extLst>
                          <a:ext uri="{FF2B5EF4-FFF2-40B4-BE49-F238E27FC236}">
                            <a16:creationId xmlns:a16="http://schemas.microsoft.com/office/drawing/2014/main" id="{5879D3CB-1760-228A-8667-5661DCBD5F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5" name="Google Shape;5782;p47">
                        <a:extLst>
                          <a:ext uri="{FF2B5EF4-FFF2-40B4-BE49-F238E27FC236}">
                            <a16:creationId xmlns:a16="http://schemas.microsoft.com/office/drawing/2014/main" id="{88AA4021-7E4C-3963-D794-4FAD90DA7A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6" name="Google Shape;5783;p47">
                        <a:extLst>
                          <a:ext uri="{FF2B5EF4-FFF2-40B4-BE49-F238E27FC236}">
                            <a16:creationId xmlns:a16="http://schemas.microsoft.com/office/drawing/2014/main" id="{67A389BF-1305-2C71-DF2B-43C076AF06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7" name="Google Shape;5784;p47">
                        <a:extLst>
                          <a:ext uri="{FF2B5EF4-FFF2-40B4-BE49-F238E27FC236}">
                            <a16:creationId xmlns:a16="http://schemas.microsoft.com/office/drawing/2014/main" id="{F2F4BEA7-AF76-E8D2-A9A7-20C9D56719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508" name="Google Shape;5785;p47">
                        <a:extLst>
                          <a:ext uri="{FF2B5EF4-FFF2-40B4-BE49-F238E27FC236}">
                            <a16:creationId xmlns:a16="http://schemas.microsoft.com/office/drawing/2014/main" id="{C5C340DC-4B9C-C478-8619-F3080FA1E3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0" name="Google Shape;5786;p47">
                      <a:extLst>
                        <a:ext uri="{FF2B5EF4-FFF2-40B4-BE49-F238E27FC236}">
                          <a16:creationId xmlns:a16="http://schemas.microsoft.com/office/drawing/2014/main" id="{A6B807A6-BDD6-FFC4-DEDC-6A1B8325279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91" name="Google Shape;5787;p47">
                        <a:extLst>
                          <a:ext uri="{FF2B5EF4-FFF2-40B4-BE49-F238E27FC236}">
                            <a16:creationId xmlns:a16="http://schemas.microsoft.com/office/drawing/2014/main" id="{6D1E8E2B-973B-01AC-ED9B-42FCBC533F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2" name="Google Shape;5788;p47">
                        <a:extLst>
                          <a:ext uri="{FF2B5EF4-FFF2-40B4-BE49-F238E27FC236}">
                            <a16:creationId xmlns:a16="http://schemas.microsoft.com/office/drawing/2014/main" id="{CA359E80-192C-DE33-4A80-A39402F20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3" name="Google Shape;5789;p47">
                        <a:extLst>
                          <a:ext uri="{FF2B5EF4-FFF2-40B4-BE49-F238E27FC236}">
                            <a16:creationId xmlns:a16="http://schemas.microsoft.com/office/drawing/2014/main" id="{EAE728E5-EBC3-A825-C7CA-324EB00A99A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4" name="Google Shape;5790;p47">
                        <a:extLst>
                          <a:ext uri="{FF2B5EF4-FFF2-40B4-BE49-F238E27FC236}">
                            <a16:creationId xmlns:a16="http://schemas.microsoft.com/office/drawing/2014/main" id="{0A65B3C4-826A-69FF-0E35-C517D6474B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5" name="Google Shape;5791;p47">
                        <a:extLst>
                          <a:ext uri="{FF2B5EF4-FFF2-40B4-BE49-F238E27FC236}">
                            <a16:creationId xmlns:a16="http://schemas.microsoft.com/office/drawing/2014/main" id="{F9E499C0-C1E7-0253-4B4E-22FD58CC2B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6" name="Google Shape;5792;p47">
                        <a:extLst>
                          <a:ext uri="{FF2B5EF4-FFF2-40B4-BE49-F238E27FC236}">
                            <a16:creationId xmlns:a16="http://schemas.microsoft.com/office/drawing/2014/main" id="{8BF8B584-0962-039E-A2F8-B37EFC88C5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7" name="Google Shape;5793;p47">
                        <a:extLst>
                          <a:ext uri="{FF2B5EF4-FFF2-40B4-BE49-F238E27FC236}">
                            <a16:creationId xmlns:a16="http://schemas.microsoft.com/office/drawing/2014/main" id="{E584A402-6BE0-412F-90DE-ADB3B815B1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8" name="Google Shape;5794;p47">
                        <a:extLst>
                          <a:ext uri="{FF2B5EF4-FFF2-40B4-BE49-F238E27FC236}">
                            <a16:creationId xmlns:a16="http://schemas.microsoft.com/office/drawing/2014/main" id="{65F59A36-34AB-B0AC-885D-5F27E1B620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9" name="Google Shape;5795;p47">
                        <a:extLst>
                          <a:ext uri="{FF2B5EF4-FFF2-40B4-BE49-F238E27FC236}">
                            <a16:creationId xmlns:a16="http://schemas.microsoft.com/office/drawing/2014/main" id="{9F107335-1CAC-F9D7-65C7-8E793928F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1" name="Google Shape;5796;p47">
                      <a:extLst>
                        <a:ext uri="{FF2B5EF4-FFF2-40B4-BE49-F238E27FC236}">
                          <a16:creationId xmlns:a16="http://schemas.microsoft.com/office/drawing/2014/main" id="{4B406770-24CE-16BB-8337-4855B9AD07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82" name="Google Shape;5797;p47">
                        <a:extLst>
                          <a:ext uri="{FF2B5EF4-FFF2-40B4-BE49-F238E27FC236}">
                            <a16:creationId xmlns:a16="http://schemas.microsoft.com/office/drawing/2014/main" id="{DCE68200-0CBF-5CBD-8BEA-DFFF4FF3FA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3" name="Google Shape;5798;p47">
                        <a:extLst>
                          <a:ext uri="{FF2B5EF4-FFF2-40B4-BE49-F238E27FC236}">
                            <a16:creationId xmlns:a16="http://schemas.microsoft.com/office/drawing/2014/main" id="{8FCC66C9-7E33-BF8D-2359-EF163EB983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4" name="Google Shape;5799;p47">
                        <a:extLst>
                          <a:ext uri="{FF2B5EF4-FFF2-40B4-BE49-F238E27FC236}">
                            <a16:creationId xmlns:a16="http://schemas.microsoft.com/office/drawing/2014/main" id="{AD9E5A58-AB24-2B23-315A-9F48B87AB0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5" name="Google Shape;5800;p47">
                        <a:extLst>
                          <a:ext uri="{FF2B5EF4-FFF2-40B4-BE49-F238E27FC236}">
                            <a16:creationId xmlns:a16="http://schemas.microsoft.com/office/drawing/2014/main" id="{9233E8F0-AFF6-0980-29A4-5FF890B95D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6" name="Google Shape;5801;p47">
                        <a:extLst>
                          <a:ext uri="{FF2B5EF4-FFF2-40B4-BE49-F238E27FC236}">
                            <a16:creationId xmlns:a16="http://schemas.microsoft.com/office/drawing/2014/main" id="{5FF75ECA-C2FE-9464-29E7-0BB4C6AD3A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7" name="Google Shape;5802;p47">
                        <a:extLst>
                          <a:ext uri="{FF2B5EF4-FFF2-40B4-BE49-F238E27FC236}">
                            <a16:creationId xmlns:a16="http://schemas.microsoft.com/office/drawing/2014/main" id="{01387D37-2BBF-CB33-F491-65B61191DF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8" name="Google Shape;5803;p47">
                        <a:extLst>
                          <a:ext uri="{FF2B5EF4-FFF2-40B4-BE49-F238E27FC236}">
                            <a16:creationId xmlns:a16="http://schemas.microsoft.com/office/drawing/2014/main" id="{7A01806E-4BFA-D157-BEAA-39B44F9269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9" name="Google Shape;5804;p47">
                        <a:extLst>
                          <a:ext uri="{FF2B5EF4-FFF2-40B4-BE49-F238E27FC236}">
                            <a16:creationId xmlns:a16="http://schemas.microsoft.com/office/drawing/2014/main" id="{4A4516EC-BE17-3652-1E79-3511785762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90" name="Google Shape;5805;p47">
                        <a:extLst>
                          <a:ext uri="{FF2B5EF4-FFF2-40B4-BE49-F238E27FC236}">
                            <a16:creationId xmlns:a16="http://schemas.microsoft.com/office/drawing/2014/main" id="{5FF65BB9-930D-2E79-1B15-80CB7F82F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2" name="Google Shape;5806;p47">
                      <a:extLst>
                        <a:ext uri="{FF2B5EF4-FFF2-40B4-BE49-F238E27FC236}">
                          <a16:creationId xmlns:a16="http://schemas.microsoft.com/office/drawing/2014/main" id="{F71674EC-83AB-A760-9AD4-06C35F9B27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73" name="Google Shape;5807;p47">
                        <a:extLst>
                          <a:ext uri="{FF2B5EF4-FFF2-40B4-BE49-F238E27FC236}">
                            <a16:creationId xmlns:a16="http://schemas.microsoft.com/office/drawing/2014/main" id="{925EE3E9-5B9E-C6E3-005D-166C876A48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4" name="Google Shape;5808;p47">
                        <a:extLst>
                          <a:ext uri="{FF2B5EF4-FFF2-40B4-BE49-F238E27FC236}">
                            <a16:creationId xmlns:a16="http://schemas.microsoft.com/office/drawing/2014/main" id="{2740C1F4-AC44-30F9-8B60-00CEBA08C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5" name="Google Shape;5809;p47">
                        <a:extLst>
                          <a:ext uri="{FF2B5EF4-FFF2-40B4-BE49-F238E27FC236}">
                            <a16:creationId xmlns:a16="http://schemas.microsoft.com/office/drawing/2014/main" id="{C95FDDF2-EE26-94FE-C467-FA75333BEA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6" name="Google Shape;5810;p47">
                        <a:extLst>
                          <a:ext uri="{FF2B5EF4-FFF2-40B4-BE49-F238E27FC236}">
                            <a16:creationId xmlns:a16="http://schemas.microsoft.com/office/drawing/2014/main" id="{43938C92-28B4-8BE9-719C-427C4F99B8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7" name="Google Shape;5811;p47">
                        <a:extLst>
                          <a:ext uri="{FF2B5EF4-FFF2-40B4-BE49-F238E27FC236}">
                            <a16:creationId xmlns:a16="http://schemas.microsoft.com/office/drawing/2014/main" id="{32EB0D19-C1E0-4DE9-8101-6277E91C2B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8" name="Google Shape;5812;p47">
                        <a:extLst>
                          <a:ext uri="{FF2B5EF4-FFF2-40B4-BE49-F238E27FC236}">
                            <a16:creationId xmlns:a16="http://schemas.microsoft.com/office/drawing/2014/main" id="{01D72882-34BC-C0AA-6547-75DF615E4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9" name="Google Shape;5813;p47">
                        <a:extLst>
                          <a:ext uri="{FF2B5EF4-FFF2-40B4-BE49-F238E27FC236}">
                            <a16:creationId xmlns:a16="http://schemas.microsoft.com/office/drawing/2014/main" id="{1291DD12-8152-32E9-1113-C3FD8F7FC3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0" name="Google Shape;5814;p47">
                        <a:extLst>
                          <a:ext uri="{FF2B5EF4-FFF2-40B4-BE49-F238E27FC236}">
                            <a16:creationId xmlns:a16="http://schemas.microsoft.com/office/drawing/2014/main" id="{AA77BEE1-04C5-762A-5344-06876E75D9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81" name="Google Shape;5815;p47">
                        <a:extLst>
                          <a:ext uri="{FF2B5EF4-FFF2-40B4-BE49-F238E27FC236}">
                            <a16:creationId xmlns:a16="http://schemas.microsoft.com/office/drawing/2014/main" id="{63B245EB-3550-82FA-C1D3-1B9B11FA6B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3" name="Google Shape;5816;p47">
                      <a:extLst>
                        <a:ext uri="{FF2B5EF4-FFF2-40B4-BE49-F238E27FC236}">
                          <a16:creationId xmlns:a16="http://schemas.microsoft.com/office/drawing/2014/main" id="{91FC956B-3094-9814-DB9A-B78FF70DE1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64" name="Google Shape;5817;p47">
                        <a:extLst>
                          <a:ext uri="{FF2B5EF4-FFF2-40B4-BE49-F238E27FC236}">
                            <a16:creationId xmlns:a16="http://schemas.microsoft.com/office/drawing/2014/main" id="{548104E0-CEC3-CE1A-59E0-271A0D77B4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5" name="Google Shape;5818;p47">
                        <a:extLst>
                          <a:ext uri="{FF2B5EF4-FFF2-40B4-BE49-F238E27FC236}">
                            <a16:creationId xmlns:a16="http://schemas.microsoft.com/office/drawing/2014/main" id="{970A8A23-9F15-0C45-86EC-7B7FEB8DF0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6" name="Google Shape;5819;p47">
                        <a:extLst>
                          <a:ext uri="{FF2B5EF4-FFF2-40B4-BE49-F238E27FC236}">
                            <a16:creationId xmlns:a16="http://schemas.microsoft.com/office/drawing/2014/main" id="{EAA7B014-B237-2981-453F-F2C517C51A1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7" name="Google Shape;5820;p47">
                        <a:extLst>
                          <a:ext uri="{FF2B5EF4-FFF2-40B4-BE49-F238E27FC236}">
                            <a16:creationId xmlns:a16="http://schemas.microsoft.com/office/drawing/2014/main" id="{20D83F8E-26AC-CA23-88B3-7B000ABA7A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8" name="Google Shape;5821;p47">
                        <a:extLst>
                          <a:ext uri="{FF2B5EF4-FFF2-40B4-BE49-F238E27FC236}">
                            <a16:creationId xmlns:a16="http://schemas.microsoft.com/office/drawing/2014/main" id="{57FC8BC3-3F39-6788-304B-D8AC1F90F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9" name="Google Shape;5822;p47">
                        <a:extLst>
                          <a:ext uri="{FF2B5EF4-FFF2-40B4-BE49-F238E27FC236}">
                            <a16:creationId xmlns:a16="http://schemas.microsoft.com/office/drawing/2014/main" id="{8ABCF61E-3E66-2F6A-00D8-F1F52CE981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0" name="Google Shape;5823;p47">
                        <a:extLst>
                          <a:ext uri="{FF2B5EF4-FFF2-40B4-BE49-F238E27FC236}">
                            <a16:creationId xmlns:a16="http://schemas.microsoft.com/office/drawing/2014/main" id="{78519A34-BA10-732E-1661-6C5A3C1CB1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1" name="Google Shape;5824;p47">
                        <a:extLst>
                          <a:ext uri="{FF2B5EF4-FFF2-40B4-BE49-F238E27FC236}">
                            <a16:creationId xmlns:a16="http://schemas.microsoft.com/office/drawing/2014/main" id="{E8F9EEC3-6B20-6006-24D1-7F312375EB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72" name="Google Shape;5825;p47">
                        <a:extLst>
                          <a:ext uri="{FF2B5EF4-FFF2-40B4-BE49-F238E27FC236}">
                            <a16:creationId xmlns:a16="http://schemas.microsoft.com/office/drawing/2014/main" id="{44F36327-7ABB-E80B-F931-DECE34C083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4" name="Google Shape;5826;p47">
                      <a:extLst>
                        <a:ext uri="{FF2B5EF4-FFF2-40B4-BE49-F238E27FC236}">
                          <a16:creationId xmlns:a16="http://schemas.microsoft.com/office/drawing/2014/main" id="{C5DD7C1B-9F02-9591-8F03-4962615F05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55" name="Google Shape;5827;p47">
                        <a:extLst>
                          <a:ext uri="{FF2B5EF4-FFF2-40B4-BE49-F238E27FC236}">
                            <a16:creationId xmlns:a16="http://schemas.microsoft.com/office/drawing/2014/main" id="{D805F552-01C4-DAAA-FF20-CA51DA82D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6" name="Google Shape;5828;p47">
                        <a:extLst>
                          <a:ext uri="{FF2B5EF4-FFF2-40B4-BE49-F238E27FC236}">
                            <a16:creationId xmlns:a16="http://schemas.microsoft.com/office/drawing/2014/main" id="{22099811-21B1-D82A-17CB-65A5794E1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7" name="Google Shape;5829;p47">
                        <a:extLst>
                          <a:ext uri="{FF2B5EF4-FFF2-40B4-BE49-F238E27FC236}">
                            <a16:creationId xmlns:a16="http://schemas.microsoft.com/office/drawing/2014/main" id="{97C22667-B50D-A309-D5E6-D40F0DD4F9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8" name="Google Shape;5830;p47">
                        <a:extLst>
                          <a:ext uri="{FF2B5EF4-FFF2-40B4-BE49-F238E27FC236}">
                            <a16:creationId xmlns:a16="http://schemas.microsoft.com/office/drawing/2014/main" id="{4B0DDBD0-881D-3655-8EB1-61C2E1CC8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9" name="Google Shape;5831;p47">
                        <a:extLst>
                          <a:ext uri="{FF2B5EF4-FFF2-40B4-BE49-F238E27FC236}">
                            <a16:creationId xmlns:a16="http://schemas.microsoft.com/office/drawing/2014/main" id="{574EB0A2-A48B-2117-5829-0650362B66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0" name="Google Shape;5832;p47">
                        <a:extLst>
                          <a:ext uri="{FF2B5EF4-FFF2-40B4-BE49-F238E27FC236}">
                            <a16:creationId xmlns:a16="http://schemas.microsoft.com/office/drawing/2014/main" id="{043D11B3-DBBE-8AAB-BD88-F327D5AD32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1" name="Google Shape;5833;p47">
                        <a:extLst>
                          <a:ext uri="{FF2B5EF4-FFF2-40B4-BE49-F238E27FC236}">
                            <a16:creationId xmlns:a16="http://schemas.microsoft.com/office/drawing/2014/main" id="{85C0809B-2947-FDEB-D759-B647BEFB41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2" name="Google Shape;5834;p47">
                        <a:extLst>
                          <a:ext uri="{FF2B5EF4-FFF2-40B4-BE49-F238E27FC236}">
                            <a16:creationId xmlns:a16="http://schemas.microsoft.com/office/drawing/2014/main" id="{5039F6A3-75AF-44A8-909A-7DE256730E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63" name="Google Shape;5835;p47">
                        <a:extLst>
                          <a:ext uri="{FF2B5EF4-FFF2-40B4-BE49-F238E27FC236}">
                            <a16:creationId xmlns:a16="http://schemas.microsoft.com/office/drawing/2014/main" id="{4171206B-64BB-E7A0-F336-F74D293972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5" name="Google Shape;5836;p47">
                      <a:extLst>
                        <a:ext uri="{FF2B5EF4-FFF2-40B4-BE49-F238E27FC236}">
                          <a16:creationId xmlns:a16="http://schemas.microsoft.com/office/drawing/2014/main" id="{46659FE2-1504-E6D0-E85E-C5D22B06D0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46" name="Google Shape;5837;p47">
                        <a:extLst>
                          <a:ext uri="{FF2B5EF4-FFF2-40B4-BE49-F238E27FC236}">
                            <a16:creationId xmlns:a16="http://schemas.microsoft.com/office/drawing/2014/main" id="{38312809-9D62-62FF-3AA6-EC3393DFBB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7" name="Google Shape;5838;p47">
                        <a:extLst>
                          <a:ext uri="{FF2B5EF4-FFF2-40B4-BE49-F238E27FC236}">
                            <a16:creationId xmlns:a16="http://schemas.microsoft.com/office/drawing/2014/main" id="{C6C44E73-D33C-D719-82D1-0B68BD41F4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8" name="Google Shape;5839;p47">
                        <a:extLst>
                          <a:ext uri="{FF2B5EF4-FFF2-40B4-BE49-F238E27FC236}">
                            <a16:creationId xmlns:a16="http://schemas.microsoft.com/office/drawing/2014/main" id="{253CCA22-B99E-95D7-3CF6-4161CCF7FC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9" name="Google Shape;5840;p47">
                        <a:extLst>
                          <a:ext uri="{FF2B5EF4-FFF2-40B4-BE49-F238E27FC236}">
                            <a16:creationId xmlns:a16="http://schemas.microsoft.com/office/drawing/2014/main" id="{1760CA18-4C5A-EC74-37C3-FD426532C0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0" name="Google Shape;5841;p47">
                        <a:extLst>
                          <a:ext uri="{FF2B5EF4-FFF2-40B4-BE49-F238E27FC236}">
                            <a16:creationId xmlns:a16="http://schemas.microsoft.com/office/drawing/2014/main" id="{9690FD70-C3E3-540D-E2D6-CB0385985D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1" name="Google Shape;5842;p47">
                        <a:extLst>
                          <a:ext uri="{FF2B5EF4-FFF2-40B4-BE49-F238E27FC236}">
                            <a16:creationId xmlns:a16="http://schemas.microsoft.com/office/drawing/2014/main" id="{C0E1067B-452B-EF20-D352-7AF5364823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2" name="Google Shape;5843;p47">
                        <a:extLst>
                          <a:ext uri="{FF2B5EF4-FFF2-40B4-BE49-F238E27FC236}">
                            <a16:creationId xmlns:a16="http://schemas.microsoft.com/office/drawing/2014/main" id="{D155F542-7E57-98FF-4669-A833C8666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3" name="Google Shape;5844;p47">
                        <a:extLst>
                          <a:ext uri="{FF2B5EF4-FFF2-40B4-BE49-F238E27FC236}">
                            <a16:creationId xmlns:a16="http://schemas.microsoft.com/office/drawing/2014/main" id="{5B427852-7EB6-9425-2047-201085DB48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54" name="Google Shape;5845;p47">
                        <a:extLst>
                          <a:ext uri="{FF2B5EF4-FFF2-40B4-BE49-F238E27FC236}">
                            <a16:creationId xmlns:a16="http://schemas.microsoft.com/office/drawing/2014/main" id="{AA9634DD-087C-5AFC-E9AB-C9E447BA5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6" name="Google Shape;5846;p47">
                      <a:extLst>
                        <a:ext uri="{FF2B5EF4-FFF2-40B4-BE49-F238E27FC236}">
                          <a16:creationId xmlns:a16="http://schemas.microsoft.com/office/drawing/2014/main" id="{19E4074A-F63E-6A81-6680-E510A9F678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37" name="Google Shape;5847;p47">
                        <a:extLst>
                          <a:ext uri="{FF2B5EF4-FFF2-40B4-BE49-F238E27FC236}">
                            <a16:creationId xmlns:a16="http://schemas.microsoft.com/office/drawing/2014/main" id="{A95689FF-F849-70D2-2594-D5FDD7214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8" name="Google Shape;5848;p47">
                        <a:extLst>
                          <a:ext uri="{FF2B5EF4-FFF2-40B4-BE49-F238E27FC236}">
                            <a16:creationId xmlns:a16="http://schemas.microsoft.com/office/drawing/2014/main" id="{82581221-A2F4-2729-2A37-A21999C795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9" name="Google Shape;5849;p47">
                        <a:extLst>
                          <a:ext uri="{FF2B5EF4-FFF2-40B4-BE49-F238E27FC236}">
                            <a16:creationId xmlns:a16="http://schemas.microsoft.com/office/drawing/2014/main" id="{92D00423-5614-1140-61CA-491D711FC2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0" name="Google Shape;5850;p47">
                        <a:extLst>
                          <a:ext uri="{FF2B5EF4-FFF2-40B4-BE49-F238E27FC236}">
                            <a16:creationId xmlns:a16="http://schemas.microsoft.com/office/drawing/2014/main" id="{4C0BF750-B9E5-F95D-B25D-BDCBDD9F0F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1" name="Google Shape;5851;p47">
                        <a:extLst>
                          <a:ext uri="{FF2B5EF4-FFF2-40B4-BE49-F238E27FC236}">
                            <a16:creationId xmlns:a16="http://schemas.microsoft.com/office/drawing/2014/main" id="{7BBA5659-DE89-AA3B-AD62-0EC1953375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2" name="Google Shape;5852;p47">
                        <a:extLst>
                          <a:ext uri="{FF2B5EF4-FFF2-40B4-BE49-F238E27FC236}">
                            <a16:creationId xmlns:a16="http://schemas.microsoft.com/office/drawing/2014/main" id="{44F27900-8613-66ED-3A20-CB4C2D5F1F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3" name="Google Shape;5853;p47">
                        <a:extLst>
                          <a:ext uri="{FF2B5EF4-FFF2-40B4-BE49-F238E27FC236}">
                            <a16:creationId xmlns:a16="http://schemas.microsoft.com/office/drawing/2014/main" id="{B22F7DF8-016F-EEC7-5C9A-404FB1444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4" name="Google Shape;5854;p47">
                        <a:extLst>
                          <a:ext uri="{FF2B5EF4-FFF2-40B4-BE49-F238E27FC236}">
                            <a16:creationId xmlns:a16="http://schemas.microsoft.com/office/drawing/2014/main" id="{8883FDC3-7FB0-C260-305F-FBAA01F8A8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45" name="Google Shape;5855;p47">
                        <a:extLst>
                          <a:ext uri="{FF2B5EF4-FFF2-40B4-BE49-F238E27FC236}">
                            <a16:creationId xmlns:a16="http://schemas.microsoft.com/office/drawing/2014/main" id="{C6C1B747-AA75-29B3-B0DA-5A3440FBDD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7427" name="Google Shape;5856;p47">
                      <a:extLst>
                        <a:ext uri="{FF2B5EF4-FFF2-40B4-BE49-F238E27FC236}">
                          <a16:creationId xmlns:a16="http://schemas.microsoft.com/office/drawing/2014/main" id="{AA5606D3-21C3-1429-58B3-8E762574E3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28" name="Google Shape;5857;p47">
                        <a:extLst>
                          <a:ext uri="{FF2B5EF4-FFF2-40B4-BE49-F238E27FC236}">
                            <a16:creationId xmlns:a16="http://schemas.microsoft.com/office/drawing/2014/main" id="{37D634F6-DA25-F879-DD82-3281D7B234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29" name="Google Shape;5858;p47">
                        <a:extLst>
                          <a:ext uri="{FF2B5EF4-FFF2-40B4-BE49-F238E27FC236}">
                            <a16:creationId xmlns:a16="http://schemas.microsoft.com/office/drawing/2014/main" id="{57E2D248-F7C9-3B90-C94B-65424EF3BEF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0" name="Google Shape;5859;p47">
                        <a:extLst>
                          <a:ext uri="{FF2B5EF4-FFF2-40B4-BE49-F238E27FC236}">
                            <a16:creationId xmlns:a16="http://schemas.microsoft.com/office/drawing/2014/main" id="{CA725897-CEF6-8335-0B6B-2B88CED11ED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1" name="Google Shape;5860;p47">
                        <a:extLst>
                          <a:ext uri="{FF2B5EF4-FFF2-40B4-BE49-F238E27FC236}">
                            <a16:creationId xmlns:a16="http://schemas.microsoft.com/office/drawing/2014/main" id="{71137730-D886-71EB-99B0-93406AD8AF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2" name="Google Shape;5861;p47">
                        <a:extLst>
                          <a:ext uri="{FF2B5EF4-FFF2-40B4-BE49-F238E27FC236}">
                            <a16:creationId xmlns:a16="http://schemas.microsoft.com/office/drawing/2014/main" id="{1775DAD2-F609-B093-A37A-544251989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3" name="Google Shape;5862;p47">
                        <a:extLst>
                          <a:ext uri="{FF2B5EF4-FFF2-40B4-BE49-F238E27FC236}">
                            <a16:creationId xmlns:a16="http://schemas.microsoft.com/office/drawing/2014/main" id="{27856546-E148-CC35-1D17-F1AE7C55003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4" name="Google Shape;5863;p47">
                        <a:extLst>
                          <a:ext uri="{FF2B5EF4-FFF2-40B4-BE49-F238E27FC236}">
                            <a16:creationId xmlns:a16="http://schemas.microsoft.com/office/drawing/2014/main" id="{D33A863B-B75D-5D25-46C9-BE5DC637EB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5" name="Google Shape;5864;p47">
                        <a:extLst>
                          <a:ext uri="{FF2B5EF4-FFF2-40B4-BE49-F238E27FC236}">
                            <a16:creationId xmlns:a16="http://schemas.microsoft.com/office/drawing/2014/main" id="{132174B1-F812-A712-AEC5-CDE996D7E0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36" name="Google Shape;5865;p47">
                        <a:extLst>
                          <a:ext uri="{FF2B5EF4-FFF2-40B4-BE49-F238E27FC236}">
                            <a16:creationId xmlns:a16="http://schemas.microsoft.com/office/drawing/2014/main" id="{BE263AD6-81C8-2DE8-D4F7-52BE70DE0D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40" name="Google Shape;5866;p47">
                    <a:extLst>
                      <a:ext uri="{FF2B5EF4-FFF2-40B4-BE49-F238E27FC236}">
                        <a16:creationId xmlns:a16="http://schemas.microsoft.com/office/drawing/2014/main" id="{B4B320FD-3289-D748-9BBC-D56B34ADB77D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41" name="Google Shape;5867;p47">
                      <a:extLst>
                        <a:ext uri="{FF2B5EF4-FFF2-40B4-BE49-F238E27FC236}">
                          <a16:creationId xmlns:a16="http://schemas.microsoft.com/office/drawing/2014/main" id="{DD744ED1-ED0B-123A-AA82-9FA9CF09EE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402" name="Google Shape;5868;p47">
                        <a:extLst>
                          <a:ext uri="{FF2B5EF4-FFF2-40B4-BE49-F238E27FC236}">
                            <a16:creationId xmlns:a16="http://schemas.microsoft.com/office/drawing/2014/main" id="{17F4EAB8-A9D5-1D2A-0452-277D3D907F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3" name="Google Shape;5869;p47">
                        <a:extLst>
                          <a:ext uri="{FF2B5EF4-FFF2-40B4-BE49-F238E27FC236}">
                            <a16:creationId xmlns:a16="http://schemas.microsoft.com/office/drawing/2014/main" id="{5FDB9134-5832-FC4C-8075-D8C89612DB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4" name="Google Shape;5870;p47">
                        <a:extLst>
                          <a:ext uri="{FF2B5EF4-FFF2-40B4-BE49-F238E27FC236}">
                            <a16:creationId xmlns:a16="http://schemas.microsoft.com/office/drawing/2014/main" id="{B765604F-FDAC-F724-A29A-BB643FE91F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5" name="Google Shape;5871;p47">
                        <a:extLst>
                          <a:ext uri="{FF2B5EF4-FFF2-40B4-BE49-F238E27FC236}">
                            <a16:creationId xmlns:a16="http://schemas.microsoft.com/office/drawing/2014/main" id="{0B946635-419E-909E-6119-57E420F33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6" name="Google Shape;5872;p47">
                        <a:extLst>
                          <a:ext uri="{FF2B5EF4-FFF2-40B4-BE49-F238E27FC236}">
                            <a16:creationId xmlns:a16="http://schemas.microsoft.com/office/drawing/2014/main" id="{06BA0B80-253B-4B78-077D-B4F4E5834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7" name="Google Shape;5873;p47">
                        <a:extLst>
                          <a:ext uri="{FF2B5EF4-FFF2-40B4-BE49-F238E27FC236}">
                            <a16:creationId xmlns:a16="http://schemas.microsoft.com/office/drawing/2014/main" id="{76317DDB-7799-CC1F-E0A4-A3C65602E7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8" name="Google Shape;5874;p47">
                        <a:extLst>
                          <a:ext uri="{FF2B5EF4-FFF2-40B4-BE49-F238E27FC236}">
                            <a16:creationId xmlns:a16="http://schemas.microsoft.com/office/drawing/2014/main" id="{C34E897F-A467-3C02-902B-02A2C9688B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9" name="Google Shape;5875;p47">
                        <a:extLst>
                          <a:ext uri="{FF2B5EF4-FFF2-40B4-BE49-F238E27FC236}">
                            <a16:creationId xmlns:a16="http://schemas.microsoft.com/office/drawing/2014/main" id="{05528A94-70F0-34B5-21EA-9E58751B47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10" name="Google Shape;5876;p47">
                        <a:extLst>
                          <a:ext uri="{FF2B5EF4-FFF2-40B4-BE49-F238E27FC236}">
                            <a16:creationId xmlns:a16="http://schemas.microsoft.com/office/drawing/2014/main" id="{8AD3EF8E-01ED-8FB8-CEE7-54E6D2C9BD7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2" name="Google Shape;5877;p47">
                      <a:extLst>
                        <a:ext uri="{FF2B5EF4-FFF2-40B4-BE49-F238E27FC236}">
                          <a16:creationId xmlns:a16="http://schemas.microsoft.com/office/drawing/2014/main" id="{087569C3-2036-E903-29B5-F15A2B64E1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93" name="Google Shape;5878;p47">
                        <a:extLst>
                          <a:ext uri="{FF2B5EF4-FFF2-40B4-BE49-F238E27FC236}">
                            <a16:creationId xmlns:a16="http://schemas.microsoft.com/office/drawing/2014/main" id="{58A4AB99-999C-C89A-23EE-AE25D0810F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4" name="Google Shape;5879;p47">
                        <a:extLst>
                          <a:ext uri="{FF2B5EF4-FFF2-40B4-BE49-F238E27FC236}">
                            <a16:creationId xmlns:a16="http://schemas.microsoft.com/office/drawing/2014/main" id="{A35AFA1C-8952-788E-7995-4F2063ACDF6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5" name="Google Shape;5880;p47">
                        <a:extLst>
                          <a:ext uri="{FF2B5EF4-FFF2-40B4-BE49-F238E27FC236}">
                            <a16:creationId xmlns:a16="http://schemas.microsoft.com/office/drawing/2014/main" id="{E7AE66F2-C4AE-1AC3-0D50-549B555D22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6" name="Google Shape;5881;p47">
                        <a:extLst>
                          <a:ext uri="{FF2B5EF4-FFF2-40B4-BE49-F238E27FC236}">
                            <a16:creationId xmlns:a16="http://schemas.microsoft.com/office/drawing/2014/main" id="{163BFB91-2CF0-1009-A639-6F31F077405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7" name="Google Shape;5882;p47">
                        <a:extLst>
                          <a:ext uri="{FF2B5EF4-FFF2-40B4-BE49-F238E27FC236}">
                            <a16:creationId xmlns:a16="http://schemas.microsoft.com/office/drawing/2014/main" id="{5691E3C7-9876-F6B7-7EBF-9B4F9D38C2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8" name="Google Shape;5883;p47">
                        <a:extLst>
                          <a:ext uri="{FF2B5EF4-FFF2-40B4-BE49-F238E27FC236}">
                            <a16:creationId xmlns:a16="http://schemas.microsoft.com/office/drawing/2014/main" id="{2D8B4C19-6E0C-F8DD-836C-9807106FF3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9" name="Google Shape;5884;p47">
                        <a:extLst>
                          <a:ext uri="{FF2B5EF4-FFF2-40B4-BE49-F238E27FC236}">
                            <a16:creationId xmlns:a16="http://schemas.microsoft.com/office/drawing/2014/main" id="{75378ACE-91AC-8047-6F10-8B09C7AD89C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0" name="Google Shape;5885;p47">
                        <a:extLst>
                          <a:ext uri="{FF2B5EF4-FFF2-40B4-BE49-F238E27FC236}">
                            <a16:creationId xmlns:a16="http://schemas.microsoft.com/office/drawing/2014/main" id="{8DF62E48-59DD-908E-5EC0-FF3AD1F410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401" name="Google Shape;5886;p47">
                        <a:extLst>
                          <a:ext uri="{FF2B5EF4-FFF2-40B4-BE49-F238E27FC236}">
                            <a16:creationId xmlns:a16="http://schemas.microsoft.com/office/drawing/2014/main" id="{8972FE56-4B44-08F1-3CC7-B9B6FBDF15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3" name="Google Shape;5887;p47">
                      <a:extLst>
                        <a:ext uri="{FF2B5EF4-FFF2-40B4-BE49-F238E27FC236}">
                          <a16:creationId xmlns:a16="http://schemas.microsoft.com/office/drawing/2014/main" id="{051B5CCE-A8E7-483A-49FD-DAD327EFB54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84" name="Google Shape;5888;p47">
                        <a:extLst>
                          <a:ext uri="{FF2B5EF4-FFF2-40B4-BE49-F238E27FC236}">
                            <a16:creationId xmlns:a16="http://schemas.microsoft.com/office/drawing/2014/main" id="{48B35CAB-5776-4A3D-1262-AC94E386A7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5" name="Google Shape;5889;p47">
                        <a:extLst>
                          <a:ext uri="{FF2B5EF4-FFF2-40B4-BE49-F238E27FC236}">
                            <a16:creationId xmlns:a16="http://schemas.microsoft.com/office/drawing/2014/main" id="{2CA40E71-5108-B6DE-C3D4-10DAF07405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6" name="Google Shape;5890;p47">
                        <a:extLst>
                          <a:ext uri="{FF2B5EF4-FFF2-40B4-BE49-F238E27FC236}">
                            <a16:creationId xmlns:a16="http://schemas.microsoft.com/office/drawing/2014/main" id="{568484C7-B812-DACD-F45A-AAF380052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7" name="Google Shape;5891;p47">
                        <a:extLst>
                          <a:ext uri="{FF2B5EF4-FFF2-40B4-BE49-F238E27FC236}">
                            <a16:creationId xmlns:a16="http://schemas.microsoft.com/office/drawing/2014/main" id="{7AD6A08A-0202-0886-352B-ADE58A7370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8" name="Google Shape;5892;p47">
                        <a:extLst>
                          <a:ext uri="{FF2B5EF4-FFF2-40B4-BE49-F238E27FC236}">
                            <a16:creationId xmlns:a16="http://schemas.microsoft.com/office/drawing/2014/main" id="{D5E408E9-4C69-34CF-7733-B2429364BF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9" name="Google Shape;5893;p47">
                        <a:extLst>
                          <a:ext uri="{FF2B5EF4-FFF2-40B4-BE49-F238E27FC236}">
                            <a16:creationId xmlns:a16="http://schemas.microsoft.com/office/drawing/2014/main" id="{DC116A7F-AF15-6D49-4BE0-FF66BA759B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0" name="Google Shape;5894;p47">
                        <a:extLst>
                          <a:ext uri="{FF2B5EF4-FFF2-40B4-BE49-F238E27FC236}">
                            <a16:creationId xmlns:a16="http://schemas.microsoft.com/office/drawing/2014/main" id="{57DC3881-11D1-6A30-F07D-2829874F52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1" name="Google Shape;5895;p47">
                        <a:extLst>
                          <a:ext uri="{FF2B5EF4-FFF2-40B4-BE49-F238E27FC236}">
                            <a16:creationId xmlns:a16="http://schemas.microsoft.com/office/drawing/2014/main" id="{7475E20D-22F6-BAD4-F69D-062A51A38B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92" name="Google Shape;5896;p47">
                        <a:extLst>
                          <a:ext uri="{FF2B5EF4-FFF2-40B4-BE49-F238E27FC236}">
                            <a16:creationId xmlns:a16="http://schemas.microsoft.com/office/drawing/2014/main" id="{5C3C400D-5228-F2CD-7A25-28AE26346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4" name="Google Shape;5897;p47">
                      <a:extLst>
                        <a:ext uri="{FF2B5EF4-FFF2-40B4-BE49-F238E27FC236}">
                          <a16:creationId xmlns:a16="http://schemas.microsoft.com/office/drawing/2014/main" id="{50CF49EB-E36A-AC32-589C-3070B8A9F5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75" name="Google Shape;5898;p47">
                        <a:extLst>
                          <a:ext uri="{FF2B5EF4-FFF2-40B4-BE49-F238E27FC236}">
                            <a16:creationId xmlns:a16="http://schemas.microsoft.com/office/drawing/2014/main" id="{DD81C502-A494-C488-44B7-0AECA2EEC6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6" name="Google Shape;5899;p47">
                        <a:extLst>
                          <a:ext uri="{FF2B5EF4-FFF2-40B4-BE49-F238E27FC236}">
                            <a16:creationId xmlns:a16="http://schemas.microsoft.com/office/drawing/2014/main" id="{A7210334-1275-FEC9-2BF3-F62175F47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7" name="Google Shape;5900;p47">
                        <a:extLst>
                          <a:ext uri="{FF2B5EF4-FFF2-40B4-BE49-F238E27FC236}">
                            <a16:creationId xmlns:a16="http://schemas.microsoft.com/office/drawing/2014/main" id="{0152A833-34C4-E275-0316-764A119A66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8" name="Google Shape;5901;p47">
                        <a:extLst>
                          <a:ext uri="{FF2B5EF4-FFF2-40B4-BE49-F238E27FC236}">
                            <a16:creationId xmlns:a16="http://schemas.microsoft.com/office/drawing/2014/main" id="{1C3B1EB5-9A3F-4A62-D092-05669A0F1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9" name="Google Shape;5902;p47">
                        <a:extLst>
                          <a:ext uri="{FF2B5EF4-FFF2-40B4-BE49-F238E27FC236}">
                            <a16:creationId xmlns:a16="http://schemas.microsoft.com/office/drawing/2014/main" id="{F0E7642E-C4A1-321C-8CB9-5A02352162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0" name="Google Shape;5903;p47">
                        <a:extLst>
                          <a:ext uri="{FF2B5EF4-FFF2-40B4-BE49-F238E27FC236}">
                            <a16:creationId xmlns:a16="http://schemas.microsoft.com/office/drawing/2014/main" id="{D30CEB36-34BE-472F-BBE3-5A3FDC9E7A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1" name="Google Shape;5904;p47">
                        <a:extLst>
                          <a:ext uri="{FF2B5EF4-FFF2-40B4-BE49-F238E27FC236}">
                            <a16:creationId xmlns:a16="http://schemas.microsoft.com/office/drawing/2014/main" id="{2D4EB44D-2A10-0441-6F17-71D611A34C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2" name="Google Shape;5905;p47">
                        <a:extLst>
                          <a:ext uri="{FF2B5EF4-FFF2-40B4-BE49-F238E27FC236}">
                            <a16:creationId xmlns:a16="http://schemas.microsoft.com/office/drawing/2014/main" id="{B6B451E3-188A-05A6-BB7A-5F75D76693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83" name="Google Shape;5906;p47">
                        <a:extLst>
                          <a:ext uri="{FF2B5EF4-FFF2-40B4-BE49-F238E27FC236}">
                            <a16:creationId xmlns:a16="http://schemas.microsoft.com/office/drawing/2014/main" id="{ADB39C9B-C7E5-479B-49E9-D880840768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5" name="Google Shape;5907;p47">
                      <a:extLst>
                        <a:ext uri="{FF2B5EF4-FFF2-40B4-BE49-F238E27FC236}">
                          <a16:creationId xmlns:a16="http://schemas.microsoft.com/office/drawing/2014/main" id="{9245F343-0794-9B20-8D0F-10AEFECDCB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66" name="Google Shape;5908;p47">
                        <a:extLst>
                          <a:ext uri="{FF2B5EF4-FFF2-40B4-BE49-F238E27FC236}">
                            <a16:creationId xmlns:a16="http://schemas.microsoft.com/office/drawing/2014/main" id="{63EA61B0-BBE1-52C2-0BD7-0FD4C761AD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7" name="Google Shape;5909;p47">
                        <a:extLst>
                          <a:ext uri="{FF2B5EF4-FFF2-40B4-BE49-F238E27FC236}">
                            <a16:creationId xmlns:a16="http://schemas.microsoft.com/office/drawing/2014/main" id="{FEAE481C-1A95-F53C-BE08-72C3D29D5A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8" name="Google Shape;5910;p47">
                        <a:extLst>
                          <a:ext uri="{FF2B5EF4-FFF2-40B4-BE49-F238E27FC236}">
                            <a16:creationId xmlns:a16="http://schemas.microsoft.com/office/drawing/2014/main" id="{0ECD3039-C290-85B0-F51E-7FD84414E8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9" name="Google Shape;5911;p47">
                        <a:extLst>
                          <a:ext uri="{FF2B5EF4-FFF2-40B4-BE49-F238E27FC236}">
                            <a16:creationId xmlns:a16="http://schemas.microsoft.com/office/drawing/2014/main" id="{A28C5BB9-C6F9-FDDD-B342-F622C7A68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0" name="Google Shape;5912;p47">
                        <a:extLst>
                          <a:ext uri="{FF2B5EF4-FFF2-40B4-BE49-F238E27FC236}">
                            <a16:creationId xmlns:a16="http://schemas.microsoft.com/office/drawing/2014/main" id="{0C8102DA-2F02-25C5-7C68-F73D7DDC56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1" name="Google Shape;5913;p47">
                        <a:extLst>
                          <a:ext uri="{FF2B5EF4-FFF2-40B4-BE49-F238E27FC236}">
                            <a16:creationId xmlns:a16="http://schemas.microsoft.com/office/drawing/2014/main" id="{54A94682-F769-2A97-3784-C00637AACA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2" name="Google Shape;5914;p47">
                        <a:extLst>
                          <a:ext uri="{FF2B5EF4-FFF2-40B4-BE49-F238E27FC236}">
                            <a16:creationId xmlns:a16="http://schemas.microsoft.com/office/drawing/2014/main" id="{66955A52-5DA8-A9DE-0D43-5F24C69701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3" name="Google Shape;5915;p47">
                        <a:extLst>
                          <a:ext uri="{FF2B5EF4-FFF2-40B4-BE49-F238E27FC236}">
                            <a16:creationId xmlns:a16="http://schemas.microsoft.com/office/drawing/2014/main" id="{B4728338-DE6D-85C1-D7E3-CDC1A4C057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74" name="Google Shape;5916;p47">
                        <a:extLst>
                          <a:ext uri="{FF2B5EF4-FFF2-40B4-BE49-F238E27FC236}">
                            <a16:creationId xmlns:a16="http://schemas.microsoft.com/office/drawing/2014/main" id="{E65C0DF7-2C61-2F75-9528-512DFDEFA6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6" name="Google Shape;5917;p47">
                      <a:extLst>
                        <a:ext uri="{FF2B5EF4-FFF2-40B4-BE49-F238E27FC236}">
                          <a16:creationId xmlns:a16="http://schemas.microsoft.com/office/drawing/2014/main" id="{882D349B-22CA-A340-8AB7-B07E10F4F38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57" name="Google Shape;5918;p47">
                        <a:extLst>
                          <a:ext uri="{FF2B5EF4-FFF2-40B4-BE49-F238E27FC236}">
                            <a16:creationId xmlns:a16="http://schemas.microsoft.com/office/drawing/2014/main" id="{47D93647-A263-A988-93F9-053A8C599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8" name="Google Shape;5919;p47">
                        <a:extLst>
                          <a:ext uri="{FF2B5EF4-FFF2-40B4-BE49-F238E27FC236}">
                            <a16:creationId xmlns:a16="http://schemas.microsoft.com/office/drawing/2014/main" id="{6840ED51-DDB7-F8F6-A959-2D1B7607BE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9" name="Google Shape;5920;p47">
                        <a:extLst>
                          <a:ext uri="{FF2B5EF4-FFF2-40B4-BE49-F238E27FC236}">
                            <a16:creationId xmlns:a16="http://schemas.microsoft.com/office/drawing/2014/main" id="{C15C897E-D7BC-8FAC-E623-22BDD02C65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0" name="Google Shape;5921;p47">
                        <a:extLst>
                          <a:ext uri="{FF2B5EF4-FFF2-40B4-BE49-F238E27FC236}">
                            <a16:creationId xmlns:a16="http://schemas.microsoft.com/office/drawing/2014/main" id="{78DF1204-6F13-50F9-108E-5BE7E138B2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1" name="Google Shape;5922;p47">
                        <a:extLst>
                          <a:ext uri="{FF2B5EF4-FFF2-40B4-BE49-F238E27FC236}">
                            <a16:creationId xmlns:a16="http://schemas.microsoft.com/office/drawing/2014/main" id="{1167AF03-FC25-210B-6A87-861AEF7DA3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2" name="Google Shape;5923;p47">
                        <a:extLst>
                          <a:ext uri="{FF2B5EF4-FFF2-40B4-BE49-F238E27FC236}">
                            <a16:creationId xmlns:a16="http://schemas.microsoft.com/office/drawing/2014/main" id="{3EBF9875-DD5A-632D-12C1-A20350B9FC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3" name="Google Shape;5924;p47">
                        <a:extLst>
                          <a:ext uri="{FF2B5EF4-FFF2-40B4-BE49-F238E27FC236}">
                            <a16:creationId xmlns:a16="http://schemas.microsoft.com/office/drawing/2014/main" id="{3C78B437-3E70-EC93-ACBD-43262170CE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4" name="Google Shape;5925;p47">
                        <a:extLst>
                          <a:ext uri="{FF2B5EF4-FFF2-40B4-BE49-F238E27FC236}">
                            <a16:creationId xmlns:a16="http://schemas.microsoft.com/office/drawing/2014/main" id="{09067BFE-A610-3402-205F-6F591B207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65" name="Google Shape;5926;p47">
                        <a:extLst>
                          <a:ext uri="{FF2B5EF4-FFF2-40B4-BE49-F238E27FC236}">
                            <a16:creationId xmlns:a16="http://schemas.microsoft.com/office/drawing/2014/main" id="{815E86EF-C2E5-F8CC-D2F1-348326959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7" name="Google Shape;5927;p47">
                      <a:extLst>
                        <a:ext uri="{FF2B5EF4-FFF2-40B4-BE49-F238E27FC236}">
                          <a16:creationId xmlns:a16="http://schemas.microsoft.com/office/drawing/2014/main" id="{9BD86960-4BA5-E6DF-51FE-1683AD38F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48" name="Google Shape;5928;p47">
                        <a:extLst>
                          <a:ext uri="{FF2B5EF4-FFF2-40B4-BE49-F238E27FC236}">
                            <a16:creationId xmlns:a16="http://schemas.microsoft.com/office/drawing/2014/main" id="{7FE7120E-77B5-7BFA-1BB1-040983667C0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9" name="Google Shape;5929;p47">
                        <a:extLst>
                          <a:ext uri="{FF2B5EF4-FFF2-40B4-BE49-F238E27FC236}">
                            <a16:creationId xmlns:a16="http://schemas.microsoft.com/office/drawing/2014/main" id="{410F98EE-CEF8-B7B4-2138-81EE24438B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0" name="Google Shape;5930;p47">
                        <a:extLst>
                          <a:ext uri="{FF2B5EF4-FFF2-40B4-BE49-F238E27FC236}">
                            <a16:creationId xmlns:a16="http://schemas.microsoft.com/office/drawing/2014/main" id="{3D94259C-5875-0D0B-90D3-8414E70C46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1" name="Google Shape;5931;p47">
                        <a:extLst>
                          <a:ext uri="{FF2B5EF4-FFF2-40B4-BE49-F238E27FC236}">
                            <a16:creationId xmlns:a16="http://schemas.microsoft.com/office/drawing/2014/main" id="{95C2A9A0-B1AF-AC4A-DC2E-D87B1D5559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2" name="Google Shape;5932;p47">
                        <a:extLst>
                          <a:ext uri="{FF2B5EF4-FFF2-40B4-BE49-F238E27FC236}">
                            <a16:creationId xmlns:a16="http://schemas.microsoft.com/office/drawing/2014/main" id="{994F0B4B-A858-6D53-64EF-1A3654E57C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3" name="Google Shape;5933;p47">
                        <a:extLst>
                          <a:ext uri="{FF2B5EF4-FFF2-40B4-BE49-F238E27FC236}">
                            <a16:creationId xmlns:a16="http://schemas.microsoft.com/office/drawing/2014/main" id="{D96A44AA-F9A5-3805-D055-4A0390D2C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4" name="Google Shape;5934;p47">
                        <a:extLst>
                          <a:ext uri="{FF2B5EF4-FFF2-40B4-BE49-F238E27FC236}">
                            <a16:creationId xmlns:a16="http://schemas.microsoft.com/office/drawing/2014/main" id="{55604F67-A5F7-CADB-5D3F-300754460F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5" name="Google Shape;5935;p47">
                        <a:extLst>
                          <a:ext uri="{FF2B5EF4-FFF2-40B4-BE49-F238E27FC236}">
                            <a16:creationId xmlns:a16="http://schemas.microsoft.com/office/drawing/2014/main" id="{C2C134A8-91E6-F406-80DA-EB2D56A659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56" name="Google Shape;5936;p47">
                        <a:extLst>
                          <a:ext uri="{FF2B5EF4-FFF2-40B4-BE49-F238E27FC236}">
                            <a16:creationId xmlns:a16="http://schemas.microsoft.com/office/drawing/2014/main" id="{54CBD35B-FB46-86AD-D680-ADDAACE717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8" name="Google Shape;5937;p47">
                      <a:extLst>
                        <a:ext uri="{FF2B5EF4-FFF2-40B4-BE49-F238E27FC236}">
                          <a16:creationId xmlns:a16="http://schemas.microsoft.com/office/drawing/2014/main" id="{B399C2CF-3037-9A5D-527D-C65F59EE43F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9" name="Google Shape;5938;p47">
                        <a:extLst>
                          <a:ext uri="{FF2B5EF4-FFF2-40B4-BE49-F238E27FC236}">
                            <a16:creationId xmlns:a16="http://schemas.microsoft.com/office/drawing/2014/main" id="{C95D29E0-F8D7-49C5-E9C3-90C9B33B0C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0" name="Google Shape;5939;p47">
                        <a:extLst>
                          <a:ext uri="{FF2B5EF4-FFF2-40B4-BE49-F238E27FC236}">
                            <a16:creationId xmlns:a16="http://schemas.microsoft.com/office/drawing/2014/main" id="{1A0081D1-62A3-7B8F-5165-E7729B6DF1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1" name="Google Shape;5940;p47">
                        <a:extLst>
                          <a:ext uri="{FF2B5EF4-FFF2-40B4-BE49-F238E27FC236}">
                            <a16:creationId xmlns:a16="http://schemas.microsoft.com/office/drawing/2014/main" id="{46F5FDC4-CDE5-6319-1E45-A13BE42A42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2" name="Google Shape;5941;p47">
                        <a:extLst>
                          <a:ext uri="{FF2B5EF4-FFF2-40B4-BE49-F238E27FC236}">
                            <a16:creationId xmlns:a16="http://schemas.microsoft.com/office/drawing/2014/main" id="{092E48F2-1D4D-38BC-381B-DBB3A957F6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3" name="Google Shape;5942;p47">
                        <a:extLst>
                          <a:ext uri="{FF2B5EF4-FFF2-40B4-BE49-F238E27FC236}">
                            <a16:creationId xmlns:a16="http://schemas.microsoft.com/office/drawing/2014/main" id="{85DC0148-FF91-0A1F-5B7A-3CF5699ECA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4" name="Google Shape;5943;p47">
                        <a:extLst>
                          <a:ext uri="{FF2B5EF4-FFF2-40B4-BE49-F238E27FC236}">
                            <a16:creationId xmlns:a16="http://schemas.microsoft.com/office/drawing/2014/main" id="{41231DC8-64F1-73E6-0F63-CAC23DA791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5" name="Google Shape;5944;p47">
                        <a:extLst>
                          <a:ext uri="{FF2B5EF4-FFF2-40B4-BE49-F238E27FC236}">
                            <a16:creationId xmlns:a16="http://schemas.microsoft.com/office/drawing/2014/main" id="{2C25664A-CD05-C095-7688-0FEC83FCB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6" name="Google Shape;5945;p47">
                        <a:extLst>
                          <a:ext uri="{FF2B5EF4-FFF2-40B4-BE49-F238E27FC236}">
                            <a16:creationId xmlns:a16="http://schemas.microsoft.com/office/drawing/2014/main" id="{432CC1DC-1E85-C06C-A969-9CF158C414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47" name="Google Shape;5946;p47">
                        <a:extLst>
                          <a:ext uri="{FF2B5EF4-FFF2-40B4-BE49-F238E27FC236}">
                            <a16:creationId xmlns:a16="http://schemas.microsoft.com/office/drawing/2014/main" id="{7682A0C5-3DFE-B72C-BC7E-6694C54B96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49" name="Google Shape;5947;p47">
                      <a:extLst>
                        <a:ext uri="{FF2B5EF4-FFF2-40B4-BE49-F238E27FC236}">
                          <a16:creationId xmlns:a16="http://schemas.microsoft.com/office/drawing/2014/main" id="{E159079C-A4A1-B666-8662-64B8C544521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30" name="Google Shape;5948;p47">
                        <a:extLst>
                          <a:ext uri="{FF2B5EF4-FFF2-40B4-BE49-F238E27FC236}">
                            <a16:creationId xmlns:a16="http://schemas.microsoft.com/office/drawing/2014/main" id="{322AED2C-4947-7BC3-98BB-9B5F1FBD8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1" name="Google Shape;5949;p47">
                        <a:extLst>
                          <a:ext uri="{FF2B5EF4-FFF2-40B4-BE49-F238E27FC236}">
                            <a16:creationId xmlns:a16="http://schemas.microsoft.com/office/drawing/2014/main" id="{BCB98CE7-D58F-B97A-2677-6F4FD83215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2" name="Google Shape;5950;p47">
                        <a:extLst>
                          <a:ext uri="{FF2B5EF4-FFF2-40B4-BE49-F238E27FC236}">
                            <a16:creationId xmlns:a16="http://schemas.microsoft.com/office/drawing/2014/main" id="{D1F01D18-659A-3767-9CDF-A9CF591C6C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3" name="Google Shape;5951;p47">
                        <a:extLst>
                          <a:ext uri="{FF2B5EF4-FFF2-40B4-BE49-F238E27FC236}">
                            <a16:creationId xmlns:a16="http://schemas.microsoft.com/office/drawing/2014/main" id="{A5BA53A2-63C0-1110-625B-E22B356E65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4" name="Google Shape;5952;p47">
                        <a:extLst>
                          <a:ext uri="{FF2B5EF4-FFF2-40B4-BE49-F238E27FC236}">
                            <a16:creationId xmlns:a16="http://schemas.microsoft.com/office/drawing/2014/main" id="{1AF579B3-80E3-33EB-CC59-AD7C15E191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5" name="Google Shape;5953;p47">
                        <a:extLst>
                          <a:ext uri="{FF2B5EF4-FFF2-40B4-BE49-F238E27FC236}">
                            <a16:creationId xmlns:a16="http://schemas.microsoft.com/office/drawing/2014/main" id="{BDEE0636-857B-45F1-3010-4F03E858FF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6" name="Google Shape;5954;p47">
                        <a:extLst>
                          <a:ext uri="{FF2B5EF4-FFF2-40B4-BE49-F238E27FC236}">
                            <a16:creationId xmlns:a16="http://schemas.microsoft.com/office/drawing/2014/main" id="{7424B5A0-DFF4-0EC2-D127-598920B26DF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7" name="Google Shape;5955;p47">
                        <a:extLst>
                          <a:ext uri="{FF2B5EF4-FFF2-40B4-BE49-F238E27FC236}">
                            <a16:creationId xmlns:a16="http://schemas.microsoft.com/office/drawing/2014/main" id="{AFFC7AB6-8E9F-31F7-CF9B-204A83355D3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38" name="Google Shape;5956;p47">
                        <a:extLst>
                          <a:ext uri="{FF2B5EF4-FFF2-40B4-BE49-F238E27FC236}">
                            <a16:creationId xmlns:a16="http://schemas.microsoft.com/office/drawing/2014/main" id="{F004B1AF-D7C8-85DB-8D93-3F4B56180D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0" name="Google Shape;5957;p47">
                      <a:extLst>
                        <a:ext uri="{FF2B5EF4-FFF2-40B4-BE49-F238E27FC236}">
                          <a16:creationId xmlns:a16="http://schemas.microsoft.com/office/drawing/2014/main" id="{520B1661-4F5D-9EAA-EEBA-2AE3C2A018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21" name="Google Shape;5958;p47">
                        <a:extLst>
                          <a:ext uri="{FF2B5EF4-FFF2-40B4-BE49-F238E27FC236}">
                            <a16:creationId xmlns:a16="http://schemas.microsoft.com/office/drawing/2014/main" id="{513EC465-6D1E-0D91-3B15-0414BEDB05F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2" name="Google Shape;5959;p47">
                        <a:extLst>
                          <a:ext uri="{FF2B5EF4-FFF2-40B4-BE49-F238E27FC236}">
                            <a16:creationId xmlns:a16="http://schemas.microsoft.com/office/drawing/2014/main" id="{1C3DC166-0B11-0504-ECEF-73B6548505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3" name="Google Shape;5960;p47">
                        <a:extLst>
                          <a:ext uri="{FF2B5EF4-FFF2-40B4-BE49-F238E27FC236}">
                            <a16:creationId xmlns:a16="http://schemas.microsoft.com/office/drawing/2014/main" id="{878F4EE4-F487-2060-B686-9ED8287D43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4" name="Google Shape;5961;p47">
                        <a:extLst>
                          <a:ext uri="{FF2B5EF4-FFF2-40B4-BE49-F238E27FC236}">
                            <a16:creationId xmlns:a16="http://schemas.microsoft.com/office/drawing/2014/main" id="{758F5F51-8138-326F-AF43-19E0ADA625A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5" name="Google Shape;5962;p47">
                        <a:extLst>
                          <a:ext uri="{FF2B5EF4-FFF2-40B4-BE49-F238E27FC236}">
                            <a16:creationId xmlns:a16="http://schemas.microsoft.com/office/drawing/2014/main" id="{49992694-DE1C-2B0A-DF70-D48CFA2F4C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6" name="Google Shape;5963;p47">
                        <a:extLst>
                          <a:ext uri="{FF2B5EF4-FFF2-40B4-BE49-F238E27FC236}">
                            <a16:creationId xmlns:a16="http://schemas.microsoft.com/office/drawing/2014/main" id="{9017CE35-A57A-6542-F7BA-68171B70D6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7" name="Google Shape;5964;p47">
                        <a:extLst>
                          <a:ext uri="{FF2B5EF4-FFF2-40B4-BE49-F238E27FC236}">
                            <a16:creationId xmlns:a16="http://schemas.microsoft.com/office/drawing/2014/main" id="{7562E388-53A1-5B53-94CD-7CB66E7B7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8" name="Google Shape;5965;p47">
                        <a:extLst>
                          <a:ext uri="{FF2B5EF4-FFF2-40B4-BE49-F238E27FC236}">
                            <a16:creationId xmlns:a16="http://schemas.microsoft.com/office/drawing/2014/main" id="{129EE237-D450-B6F2-6876-A8BBFDD533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9" name="Google Shape;5966;p47">
                        <a:extLst>
                          <a:ext uri="{FF2B5EF4-FFF2-40B4-BE49-F238E27FC236}">
                            <a16:creationId xmlns:a16="http://schemas.microsoft.com/office/drawing/2014/main" id="{AE76A92C-1FD2-DBAD-A973-AC77FEE27E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1" name="Google Shape;5967;p47">
                      <a:extLst>
                        <a:ext uri="{FF2B5EF4-FFF2-40B4-BE49-F238E27FC236}">
                          <a16:creationId xmlns:a16="http://schemas.microsoft.com/office/drawing/2014/main" id="{39432207-D884-6202-42E5-C58961FE4EE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12" name="Google Shape;5968;p47">
                        <a:extLst>
                          <a:ext uri="{FF2B5EF4-FFF2-40B4-BE49-F238E27FC236}">
                            <a16:creationId xmlns:a16="http://schemas.microsoft.com/office/drawing/2014/main" id="{D7284D59-634C-978F-5FAB-00ABC9CAE7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3" name="Google Shape;5969;p47">
                        <a:extLst>
                          <a:ext uri="{FF2B5EF4-FFF2-40B4-BE49-F238E27FC236}">
                            <a16:creationId xmlns:a16="http://schemas.microsoft.com/office/drawing/2014/main" id="{AAD3DFCF-37BD-BB67-F4A2-67B0F4ECA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4" name="Google Shape;5970;p47">
                        <a:extLst>
                          <a:ext uri="{FF2B5EF4-FFF2-40B4-BE49-F238E27FC236}">
                            <a16:creationId xmlns:a16="http://schemas.microsoft.com/office/drawing/2014/main" id="{09A1D283-EE6C-4932-B7EE-7CF52CD4EC2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5" name="Google Shape;5971;p47">
                        <a:extLst>
                          <a:ext uri="{FF2B5EF4-FFF2-40B4-BE49-F238E27FC236}">
                            <a16:creationId xmlns:a16="http://schemas.microsoft.com/office/drawing/2014/main" id="{F1EB5F46-0E43-8FAD-FB14-865BA68B04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6" name="Google Shape;5972;p47">
                        <a:extLst>
                          <a:ext uri="{FF2B5EF4-FFF2-40B4-BE49-F238E27FC236}">
                            <a16:creationId xmlns:a16="http://schemas.microsoft.com/office/drawing/2014/main" id="{3FDD5BD1-B90C-B581-C0D9-6B6B1311B7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7" name="Google Shape;5973;p47">
                        <a:extLst>
                          <a:ext uri="{FF2B5EF4-FFF2-40B4-BE49-F238E27FC236}">
                            <a16:creationId xmlns:a16="http://schemas.microsoft.com/office/drawing/2014/main" id="{33ACB376-F0DF-0E05-C2BC-C41CA6831A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8" name="Google Shape;5974;p47">
                        <a:extLst>
                          <a:ext uri="{FF2B5EF4-FFF2-40B4-BE49-F238E27FC236}">
                            <a16:creationId xmlns:a16="http://schemas.microsoft.com/office/drawing/2014/main" id="{A8C58E54-A9CA-588A-0503-9713FC29E1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9" name="Google Shape;5975;p47">
                        <a:extLst>
                          <a:ext uri="{FF2B5EF4-FFF2-40B4-BE49-F238E27FC236}">
                            <a16:creationId xmlns:a16="http://schemas.microsoft.com/office/drawing/2014/main" id="{02A5C523-1813-7D93-761E-B7C9A84B5B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20" name="Google Shape;5976;p47">
                        <a:extLst>
                          <a:ext uri="{FF2B5EF4-FFF2-40B4-BE49-F238E27FC236}">
                            <a16:creationId xmlns:a16="http://schemas.microsoft.com/office/drawing/2014/main" id="{19ABE3D5-3A35-CC37-4AF7-243FF3C02F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2" name="Google Shape;5977;p47">
                      <a:extLst>
                        <a:ext uri="{FF2B5EF4-FFF2-40B4-BE49-F238E27FC236}">
                          <a16:creationId xmlns:a16="http://schemas.microsoft.com/office/drawing/2014/main" id="{702FE2E5-33AF-8E01-2289-6C95F9E1D8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303" name="Google Shape;5978;p47">
                        <a:extLst>
                          <a:ext uri="{FF2B5EF4-FFF2-40B4-BE49-F238E27FC236}">
                            <a16:creationId xmlns:a16="http://schemas.microsoft.com/office/drawing/2014/main" id="{EBDB2D1C-3BAD-3D0C-037A-E80ECA59FC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4" name="Google Shape;5979;p47">
                        <a:extLst>
                          <a:ext uri="{FF2B5EF4-FFF2-40B4-BE49-F238E27FC236}">
                            <a16:creationId xmlns:a16="http://schemas.microsoft.com/office/drawing/2014/main" id="{CDEB78F7-C082-0D20-0248-68228A2229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5" name="Google Shape;5980;p47">
                        <a:extLst>
                          <a:ext uri="{FF2B5EF4-FFF2-40B4-BE49-F238E27FC236}">
                            <a16:creationId xmlns:a16="http://schemas.microsoft.com/office/drawing/2014/main" id="{EE956629-FB17-B6A9-390A-054E31094D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6" name="Google Shape;5981;p47">
                        <a:extLst>
                          <a:ext uri="{FF2B5EF4-FFF2-40B4-BE49-F238E27FC236}">
                            <a16:creationId xmlns:a16="http://schemas.microsoft.com/office/drawing/2014/main" id="{CA4C5463-008E-747F-ACA6-B3B788F0D2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7" name="Google Shape;5982;p47">
                        <a:extLst>
                          <a:ext uri="{FF2B5EF4-FFF2-40B4-BE49-F238E27FC236}">
                            <a16:creationId xmlns:a16="http://schemas.microsoft.com/office/drawing/2014/main" id="{618FA90E-CA8F-C303-BCE5-F5AC0F629F3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8" name="Google Shape;5983;p47">
                        <a:extLst>
                          <a:ext uri="{FF2B5EF4-FFF2-40B4-BE49-F238E27FC236}">
                            <a16:creationId xmlns:a16="http://schemas.microsoft.com/office/drawing/2014/main" id="{B8919588-1FE7-4DAB-7889-6AAC6CC8B4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9" name="Google Shape;5984;p47">
                        <a:extLst>
                          <a:ext uri="{FF2B5EF4-FFF2-40B4-BE49-F238E27FC236}">
                            <a16:creationId xmlns:a16="http://schemas.microsoft.com/office/drawing/2014/main" id="{53E914DF-A0AD-EAAD-8E9B-7E79713E6D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0" name="Google Shape;5985;p47">
                        <a:extLst>
                          <a:ext uri="{FF2B5EF4-FFF2-40B4-BE49-F238E27FC236}">
                            <a16:creationId xmlns:a16="http://schemas.microsoft.com/office/drawing/2014/main" id="{E01CA5BB-94C0-0CDB-C157-F319A6475A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11" name="Google Shape;5986;p47">
                        <a:extLst>
                          <a:ext uri="{FF2B5EF4-FFF2-40B4-BE49-F238E27FC236}">
                            <a16:creationId xmlns:a16="http://schemas.microsoft.com/office/drawing/2014/main" id="{6273E8E0-FF3F-3586-2B7E-85DA4B8C0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3" name="Google Shape;5987;p47">
                      <a:extLst>
                        <a:ext uri="{FF2B5EF4-FFF2-40B4-BE49-F238E27FC236}">
                          <a16:creationId xmlns:a16="http://schemas.microsoft.com/office/drawing/2014/main" id="{EA8D81F0-EB15-28BE-2E61-76F3D7D017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94" name="Google Shape;5988;p47">
                        <a:extLst>
                          <a:ext uri="{FF2B5EF4-FFF2-40B4-BE49-F238E27FC236}">
                            <a16:creationId xmlns:a16="http://schemas.microsoft.com/office/drawing/2014/main" id="{A54C5A01-C260-6836-5FF5-F33947869C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5" name="Google Shape;5989;p47">
                        <a:extLst>
                          <a:ext uri="{FF2B5EF4-FFF2-40B4-BE49-F238E27FC236}">
                            <a16:creationId xmlns:a16="http://schemas.microsoft.com/office/drawing/2014/main" id="{313235D3-6322-8973-5D19-7F7249740B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6" name="Google Shape;5990;p47">
                        <a:extLst>
                          <a:ext uri="{FF2B5EF4-FFF2-40B4-BE49-F238E27FC236}">
                            <a16:creationId xmlns:a16="http://schemas.microsoft.com/office/drawing/2014/main" id="{18CB823C-27F8-EE10-CCCE-6D0FC66069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7" name="Google Shape;5991;p47">
                        <a:extLst>
                          <a:ext uri="{FF2B5EF4-FFF2-40B4-BE49-F238E27FC236}">
                            <a16:creationId xmlns:a16="http://schemas.microsoft.com/office/drawing/2014/main" id="{84A82D8F-AF81-8D84-9F40-D5AA0E91E3A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8" name="Google Shape;5992;p47">
                        <a:extLst>
                          <a:ext uri="{FF2B5EF4-FFF2-40B4-BE49-F238E27FC236}">
                            <a16:creationId xmlns:a16="http://schemas.microsoft.com/office/drawing/2014/main" id="{BE33AF6B-8C77-04DC-3634-AC2AE49B31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9" name="Google Shape;5993;p47">
                        <a:extLst>
                          <a:ext uri="{FF2B5EF4-FFF2-40B4-BE49-F238E27FC236}">
                            <a16:creationId xmlns:a16="http://schemas.microsoft.com/office/drawing/2014/main" id="{4FF3A928-833A-BD4B-D94B-73CD30C11E7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0" name="Google Shape;5994;p47">
                        <a:extLst>
                          <a:ext uri="{FF2B5EF4-FFF2-40B4-BE49-F238E27FC236}">
                            <a16:creationId xmlns:a16="http://schemas.microsoft.com/office/drawing/2014/main" id="{5656A340-EA60-316A-CCAE-EA9126955A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1" name="Google Shape;5995;p47">
                        <a:extLst>
                          <a:ext uri="{FF2B5EF4-FFF2-40B4-BE49-F238E27FC236}">
                            <a16:creationId xmlns:a16="http://schemas.microsoft.com/office/drawing/2014/main" id="{38596CD0-F818-C840-4814-31E44F01CF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302" name="Google Shape;5996;p47">
                        <a:extLst>
                          <a:ext uri="{FF2B5EF4-FFF2-40B4-BE49-F238E27FC236}">
                            <a16:creationId xmlns:a16="http://schemas.microsoft.com/office/drawing/2014/main" id="{733875F2-FF84-0875-65A7-BA0B957EE5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4" name="Google Shape;5997;p47">
                      <a:extLst>
                        <a:ext uri="{FF2B5EF4-FFF2-40B4-BE49-F238E27FC236}">
                          <a16:creationId xmlns:a16="http://schemas.microsoft.com/office/drawing/2014/main" id="{C2245AA9-489B-E0ED-07F0-3D654E37DAE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85" name="Google Shape;5998;p47">
                        <a:extLst>
                          <a:ext uri="{FF2B5EF4-FFF2-40B4-BE49-F238E27FC236}">
                            <a16:creationId xmlns:a16="http://schemas.microsoft.com/office/drawing/2014/main" id="{1C8CDA99-34CA-C489-C9EE-151E5F7195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6" name="Google Shape;5999;p47">
                        <a:extLst>
                          <a:ext uri="{FF2B5EF4-FFF2-40B4-BE49-F238E27FC236}">
                            <a16:creationId xmlns:a16="http://schemas.microsoft.com/office/drawing/2014/main" id="{A8353DE2-29C5-7717-3A38-D92763A729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7" name="Google Shape;6000;p47">
                        <a:extLst>
                          <a:ext uri="{FF2B5EF4-FFF2-40B4-BE49-F238E27FC236}">
                            <a16:creationId xmlns:a16="http://schemas.microsoft.com/office/drawing/2014/main" id="{F4099231-C2DC-BF94-91D6-9A57F7E71A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8" name="Google Shape;6001;p47">
                        <a:extLst>
                          <a:ext uri="{FF2B5EF4-FFF2-40B4-BE49-F238E27FC236}">
                            <a16:creationId xmlns:a16="http://schemas.microsoft.com/office/drawing/2014/main" id="{D9C9CAF6-0F5F-F718-AD22-D679C228A4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9" name="Google Shape;6002;p47">
                        <a:extLst>
                          <a:ext uri="{FF2B5EF4-FFF2-40B4-BE49-F238E27FC236}">
                            <a16:creationId xmlns:a16="http://schemas.microsoft.com/office/drawing/2014/main" id="{F8C974B6-51CF-D7CB-527D-28E6E6D82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0" name="Google Shape;6003;p47">
                        <a:extLst>
                          <a:ext uri="{FF2B5EF4-FFF2-40B4-BE49-F238E27FC236}">
                            <a16:creationId xmlns:a16="http://schemas.microsoft.com/office/drawing/2014/main" id="{50722044-0549-19E5-177F-04B8852EC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1" name="Google Shape;6004;p47">
                        <a:extLst>
                          <a:ext uri="{FF2B5EF4-FFF2-40B4-BE49-F238E27FC236}">
                            <a16:creationId xmlns:a16="http://schemas.microsoft.com/office/drawing/2014/main" id="{88DAC62F-A54B-618B-021C-EB8D9CB66D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2" name="Google Shape;6005;p47">
                        <a:extLst>
                          <a:ext uri="{FF2B5EF4-FFF2-40B4-BE49-F238E27FC236}">
                            <a16:creationId xmlns:a16="http://schemas.microsoft.com/office/drawing/2014/main" id="{C3E40B50-2C71-EB43-2905-DA944DF214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93" name="Google Shape;6006;p47">
                        <a:extLst>
                          <a:ext uri="{FF2B5EF4-FFF2-40B4-BE49-F238E27FC236}">
                            <a16:creationId xmlns:a16="http://schemas.microsoft.com/office/drawing/2014/main" id="{4E0D79B5-FBD8-6551-88B7-19A3889EE5A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5" name="Google Shape;6007;p47">
                      <a:extLst>
                        <a:ext uri="{FF2B5EF4-FFF2-40B4-BE49-F238E27FC236}">
                          <a16:creationId xmlns:a16="http://schemas.microsoft.com/office/drawing/2014/main" id="{AEF13E57-F6C9-F07C-899E-D64213CA6D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76" name="Google Shape;6008;p47">
                        <a:extLst>
                          <a:ext uri="{FF2B5EF4-FFF2-40B4-BE49-F238E27FC236}">
                            <a16:creationId xmlns:a16="http://schemas.microsoft.com/office/drawing/2014/main" id="{33309C42-E187-7E19-FAC9-AB5D8ABDC7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7" name="Google Shape;6009;p47">
                        <a:extLst>
                          <a:ext uri="{FF2B5EF4-FFF2-40B4-BE49-F238E27FC236}">
                            <a16:creationId xmlns:a16="http://schemas.microsoft.com/office/drawing/2014/main" id="{AF9E8853-1E9D-D37F-D8D0-FD2A7CD8B2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8" name="Google Shape;6010;p47">
                        <a:extLst>
                          <a:ext uri="{FF2B5EF4-FFF2-40B4-BE49-F238E27FC236}">
                            <a16:creationId xmlns:a16="http://schemas.microsoft.com/office/drawing/2014/main" id="{E5EDFD7B-5F0E-2FD5-9458-DC371DEF3F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9" name="Google Shape;6011;p47">
                        <a:extLst>
                          <a:ext uri="{FF2B5EF4-FFF2-40B4-BE49-F238E27FC236}">
                            <a16:creationId xmlns:a16="http://schemas.microsoft.com/office/drawing/2014/main" id="{750D20B8-4AFF-5ADB-DB17-9E8F7A0D7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0" name="Google Shape;6012;p47">
                        <a:extLst>
                          <a:ext uri="{FF2B5EF4-FFF2-40B4-BE49-F238E27FC236}">
                            <a16:creationId xmlns:a16="http://schemas.microsoft.com/office/drawing/2014/main" id="{1EED1FF3-746D-DA2A-1DCB-C2669DD56D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1" name="Google Shape;6013;p47">
                        <a:extLst>
                          <a:ext uri="{FF2B5EF4-FFF2-40B4-BE49-F238E27FC236}">
                            <a16:creationId xmlns:a16="http://schemas.microsoft.com/office/drawing/2014/main" id="{7764FBBE-E0C5-9555-0B5C-D040BA8816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2" name="Google Shape;6014;p47">
                        <a:extLst>
                          <a:ext uri="{FF2B5EF4-FFF2-40B4-BE49-F238E27FC236}">
                            <a16:creationId xmlns:a16="http://schemas.microsoft.com/office/drawing/2014/main" id="{138A1156-40CE-194D-C53A-88B886B95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3" name="Google Shape;6015;p47">
                        <a:extLst>
                          <a:ext uri="{FF2B5EF4-FFF2-40B4-BE49-F238E27FC236}">
                            <a16:creationId xmlns:a16="http://schemas.microsoft.com/office/drawing/2014/main" id="{840E0714-72B0-BFEC-71F3-BD51BD5077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84" name="Google Shape;6016;p47">
                        <a:extLst>
                          <a:ext uri="{FF2B5EF4-FFF2-40B4-BE49-F238E27FC236}">
                            <a16:creationId xmlns:a16="http://schemas.microsoft.com/office/drawing/2014/main" id="{77607FA4-AE4F-22B3-6249-F9E1CC887E6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6" name="Google Shape;6017;p47">
                      <a:extLst>
                        <a:ext uri="{FF2B5EF4-FFF2-40B4-BE49-F238E27FC236}">
                          <a16:creationId xmlns:a16="http://schemas.microsoft.com/office/drawing/2014/main" id="{8B678A07-B36D-7711-0077-2A0D5A17761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7267" name="Google Shape;6018;p47">
                        <a:extLst>
                          <a:ext uri="{FF2B5EF4-FFF2-40B4-BE49-F238E27FC236}">
                            <a16:creationId xmlns:a16="http://schemas.microsoft.com/office/drawing/2014/main" id="{589625E8-0873-8D37-37A8-CC76A0C7C3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8" name="Google Shape;6019;p47">
                        <a:extLst>
                          <a:ext uri="{FF2B5EF4-FFF2-40B4-BE49-F238E27FC236}">
                            <a16:creationId xmlns:a16="http://schemas.microsoft.com/office/drawing/2014/main" id="{FA173A5A-1E82-6242-A36B-E480A4CA0A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9" name="Google Shape;6020;p47">
                        <a:extLst>
                          <a:ext uri="{FF2B5EF4-FFF2-40B4-BE49-F238E27FC236}">
                            <a16:creationId xmlns:a16="http://schemas.microsoft.com/office/drawing/2014/main" id="{91030A26-639A-EABA-B8A6-0B54AE2EFA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0" name="Google Shape;6021;p47">
                        <a:extLst>
                          <a:ext uri="{FF2B5EF4-FFF2-40B4-BE49-F238E27FC236}">
                            <a16:creationId xmlns:a16="http://schemas.microsoft.com/office/drawing/2014/main" id="{2A2FCD84-34FD-765C-9938-5516C3806D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1" name="Google Shape;6022;p47">
                        <a:extLst>
                          <a:ext uri="{FF2B5EF4-FFF2-40B4-BE49-F238E27FC236}">
                            <a16:creationId xmlns:a16="http://schemas.microsoft.com/office/drawing/2014/main" id="{C19592C0-DF5E-3073-659D-A3B8297C47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2" name="Google Shape;6023;p47">
                        <a:extLst>
                          <a:ext uri="{FF2B5EF4-FFF2-40B4-BE49-F238E27FC236}">
                            <a16:creationId xmlns:a16="http://schemas.microsoft.com/office/drawing/2014/main" id="{A0BE52DF-25E3-B0A7-48A3-D08DFD6CB6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3" name="Google Shape;6024;p47">
                        <a:extLst>
                          <a:ext uri="{FF2B5EF4-FFF2-40B4-BE49-F238E27FC236}">
                            <a16:creationId xmlns:a16="http://schemas.microsoft.com/office/drawing/2014/main" id="{38712BFA-9DB8-BC43-3735-FD351676BD2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4" name="Google Shape;6025;p47">
                        <a:extLst>
                          <a:ext uri="{FF2B5EF4-FFF2-40B4-BE49-F238E27FC236}">
                            <a16:creationId xmlns:a16="http://schemas.microsoft.com/office/drawing/2014/main" id="{F282A61F-0351-6E48-CB6A-74ECA9F0A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75" name="Google Shape;6026;p47">
                        <a:extLst>
                          <a:ext uri="{FF2B5EF4-FFF2-40B4-BE49-F238E27FC236}">
                            <a16:creationId xmlns:a16="http://schemas.microsoft.com/office/drawing/2014/main" id="{3245589A-2E67-A52C-5688-400EC6A3EC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" name="Google Shape;6027;p47">
                      <a:extLst>
                        <a:ext uri="{FF2B5EF4-FFF2-40B4-BE49-F238E27FC236}">
                          <a16:creationId xmlns:a16="http://schemas.microsoft.com/office/drawing/2014/main" id="{86A68C65-CE99-584B-5999-C7A2B5C79E1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" name="Google Shape;6028;p47">
                        <a:extLst>
                          <a:ext uri="{FF2B5EF4-FFF2-40B4-BE49-F238E27FC236}">
                            <a16:creationId xmlns:a16="http://schemas.microsoft.com/office/drawing/2014/main" id="{E9FA6A6E-ECE9-4883-5E50-784456B5B7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" name="Google Shape;6029;p47">
                        <a:extLst>
                          <a:ext uri="{FF2B5EF4-FFF2-40B4-BE49-F238E27FC236}">
                            <a16:creationId xmlns:a16="http://schemas.microsoft.com/office/drawing/2014/main" id="{E8C57AA2-4EDA-60F3-3A22-5CCB0309B92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" name="Google Shape;6030;p47">
                        <a:extLst>
                          <a:ext uri="{FF2B5EF4-FFF2-40B4-BE49-F238E27FC236}">
                            <a16:creationId xmlns:a16="http://schemas.microsoft.com/office/drawing/2014/main" id="{24C9F8E2-8009-DC94-EF93-06755F5BE3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1" name="Google Shape;6031;p47">
                        <a:extLst>
                          <a:ext uri="{FF2B5EF4-FFF2-40B4-BE49-F238E27FC236}">
                            <a16:creationId xmlns:a16="http://schemas.microsoft.com/office/drawing/2014/main" id="{EBC42AE4-AA99-CCE5-2478-867DDD7D27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2" name="Google Shape;6032;p47">
                        <a:extLst>
                          <a:ext uri="{FF2B5EF4-FFF2-40B4-BE49-F238E27FC236}">
                            <a16:creationId xmlns:a16="http://schemas.microsoft.com/office/drawing/2014/main" id="{091CC15A-6E14-6238-838B-8CA58035FE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3" name="Google Shape;6033;p47">
                        <a:extLst>
                          <a:ext uri="{FF2B5EF4-FFF2-40B4-BE49-F238E27FC236}">
                            <a16:creationId xmlns:a16="http://schemas.microsoft.com/office/drawing/2014/main" id="{2E470B65-5F74-93F5-EF02-A7E0A3F52A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784" name="Google Shape;6034;p47">
                        <a:extLst>
                          <a:ext uri="{FF2B5EF4-FFF2-40B4-BE49-F238E27FC236}">
                            <a16:creationId xmlns:a16="http://schemas.microsoft.com/office/drawing/2014/main" id="{9E5AA2D2-19B5-6EEF-4C18-7059470DD7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5" name="Google Shape;6035;p47">
                        <a:extLst>
                          <a:ext uri="{FF2B5EF4-FFF2-40B4-BE49-F238E27FC236}">
                            <a16:creationId xmlns:a16="http://schemas.microsoft.com/office/drawing/2014/main" id="{1F01B0FF-6233-5A12-1BCA-E34C9C2B27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7266" name="Google Shape;6036;p47">
                        <a:extLst>
                          <a:ext uri="{FF2B5EF4-FFF2-40B4-BE49-F238E27FC236}">
                            <a16:creationId xmlns:a16="http://schemas.microsoft.com/office/drawing/2014/main" id="{6EE7B17A-9C0E-5673-4E72-F9C8949F4E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2019659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Computer system 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436574" y="4040873"/>
            <a:ext cx="7673003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microprocessor system consists of data input, storage, processing and output devices, under the control of a CPU</a:t>
            </a:r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.</a:t>
            </a: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2F3F9-F806-F119-049F-EBD97C62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8" y="1212224"/>
            <a:ext cx="4578493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750997" y="1106964"/>
            <a:ext cx="5442676" cy="3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6" y="1273879"/>
            <a:ext cx="5241043" cy="3610497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0EEBEE43-293D-B51F-B362-1B6631130E45}"/>
              </a:ext>
            </a:extLst>
          </p:cNvPr>
          <p:cNvSpPr txBox="1">
            <a:spLocks/>
          </p:cNvSpPr>
          <p:nvPr/>
        </p:nvSpPr>
        <p:spPr>
          <a:xfrm>
            <a:off x="5214633" y="4121757"/>
            <a:ext cx="3404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Both memory chips are 16-bit wide and have 15-bit address space.</a:t>
            </a:r>
          </a:p>
        </p:txBody>
      </p:sp>
    </p:spTree>
    <p:extLst>
      <p:ext uri="{BB962C8B-B14F-4D97-AF65-F5344CB8AC3E}">
        <p14:creationId xmlns:p14="http://schemas.microsoft.com/office/powerpoint/2010/main" val="1358369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-Data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RAM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ROM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Registers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D,  A, M, where M stands for RAM[A] 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Processing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ALU, capable of computing various functions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Program counter : 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PC, holding an address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Control :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 ROM is loaded with a sequence of 16-bit instructions, one per memory location, beginning at address 0.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set :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Two instructions: A-instruction, C-instruction.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19121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A-Instruction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5912105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E746B"/>
                </a:solidFill>
              </a:rPr>
              <a:t>The C-Instruction</a:t>
            </a:r>
            <a:endParaRPr lang="en-US" dirty="0">
              <a:solidFill>
                <a:srgbClr val="0E746B"/>
              </a:solidFill>
            </a:endParaRP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Used for 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3" name="Text Box 7">
            <a:extLst>
              <a:ext uri="{FF2B5EF4-FFF2-40B4-BE49-F238E27FC236}">
                <a16:creationId xmlns:a16="http://schemas.microsoft.com/office/drawing/2014/main" id="{60E6074F-6213-12D2-9D07-DF91BB441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649169"/>
            <a:ext cx="2057400" cy="685800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>
            <a:softEdge rad="12700"/>
          </a:effectLst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A  // D = 17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EBEAEA"/>
                </a:solidFill>
                <a:latin typeface="Courier New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E9C2EC1B-C2FA-0720-39DD-7ADCBCBF3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0" y="1194458"/>
            <a:ext cx="419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spcAft>
                <a:spcPct val="70000"/>
              </a:spcAft>
              <a:buSzPct val="85000"/>
              <a:buFont typeface="Wingdings" panose="05000000000000000000" pitchFamily="2" charset="2"/>
              <a:buNone/>
            </a:pPr>
            <a:r>
              <a:rPr lang="en-US" altLang="zh-TW" sz="1800" kern="1200" dirty="0">
                <a:solidFill>
                  <a:srgbClr val="0E746B"/>
                </a:solidFill>
                <a:latin typeface="Asap" panose="020B0604020202020204" charset="0"/>
                <a:ea typeface="新細明體" panose="02020500000000000000" pitchFamily="18" charset="-120"/>
                <a:cs typeface="+mn-cs"/>
              </a:rPr>
              <a:t>Coding example :</a:t>
            </a:r>
          </a:p>
        </p:txBody>
      </p:sp>
      <p:sp>
        <p:nvSpPr>
          <p:cNvPr id="6" name="Text Box 9">
            <a:extLst>
              <a:ext uri="{FF2B5EF4-FFF2-40B4-BE49-F238E27FC236}">
                <a16:creationId xmlns:a16="http://schemas.microsoft.com/office/drawing/2014/main" id="{F6863E19-B25C-9135-79F3-7AF13C043B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540977"/>
            <a:ext cx="2125785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D = M  // D = RAM[17]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M = -1 // RAM[17]=-1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37C731A0-190B-96E9-FF8C-62768545A4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46142"/>
            <a:ext cx="2592051" cy="920093"/>
          </a:xfrm>
          <a:prstGeom prst="roundRect">
            <a:avLst/>
          </a:prstGeom>
          <a:solidFill>
            <a:srgbClr val="0E746B"/>
          </a:solidFill>
          <a:ln w="9525">
            <a:solidFill>
              <a:srgbClr val="0E746B"/>
            </a:solidFill>
            <a:miter lim="800000"/>
            <a:headEnd/>
            <a:tailEnd/>
          </a:ln>
          <a:effectLst/>
        </p:spPr>
        <p:txBody>
          <a:bodyPr lIns="201600" tIns="154800" rIns="0" bIns="190800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 sz="2000">
                <a:solidFill>
                  <a:schemeClr val="tx1"/>
                </a:solidFill>
                <a:latin typeface="Comic Sans MS" charset="0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 sz="20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@17    // A = 17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JMP    // fetch the instruction</a:t>
            </a:r>
          </a:p>
          <a:p>
            <a:pPr>
              <a:lnSpc>
                <a:spcPct val="85000"/>
              </a:lnSpc>
              <a:spcBef>
                <a:spcPct val="20000"/>
              </a:spcBef>
              <a:buSzPct val="85000"/>
              <a:buFont typeface="Wingdings" charset="2"/>
              <a:buNone/>
              <a:defRPr/>
            </a:pPr>
            <a:r>
              <a:rPr lang="en-US" altLang="zh-TW" sz="1400" b="1" kern="1200" dirty="0">
                <a:solidFill>
                  <a:srgbClr val="EBEAEA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  // stored in ROM[17]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85000"/>
              <a:buFont typeface="Wingdings" charset="2"/>
              <a:buNone/>
              <a:defRPr/>
            </a:pPr>
            <a:r>
              <a:rPr lang="en-US" altLang="zh-TW" sz="1600" b="1" kern="1200" dirty="0">
                <a:solidFill>
                  <a:srgbClr val="000000"/>
                </a:solidFill>
                <a:latin typeface="Asap" panose="020B0604020202020204" charset="0"/>
                <a:ea typeface="新細明體" charset="0"/>
                <a:cs typeface="Times New Roman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1469285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  <p:bldP spid="7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CPU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42AD-E36E-08E1-6709-9C42872EE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22" y="949293"/>
            <a:ext cx="6761156" cy="3944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72C21-386C-8C1F-05E5-C322F263C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4" y="569200"/>
            <a:ext cx="347435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47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</a:t>
            </a:r>
            <a:endParaRPr dirty="0"/>
          </a:p>
        </p:txBody>
      </p:sp>
      <p:grpSp>
        <p:nvGrpSpPr>
          <p:cNvPr id="5198" name="Google Shape;5198;p47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5199" name="Google Shape;5199;p47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5200" name="Google Shape;5200;p47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1" name="Google Shape;5201;p47"/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5202" name="Google Shape;5202;p47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47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47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47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47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47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47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47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47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47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47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47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47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47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47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47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47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47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47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47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47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47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47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47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47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47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47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47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47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47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47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47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47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47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47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47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47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47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47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47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47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47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47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47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47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47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47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47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47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47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47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47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47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47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47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47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47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47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47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47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47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47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47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47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47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47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47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47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47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47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47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47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47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47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7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7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7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7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7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7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7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7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7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7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7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7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7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7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7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7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7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7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7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7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7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7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7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47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47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47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47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47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7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47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47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47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47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7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7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7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7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7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7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7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7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7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7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7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47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7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7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7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47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47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47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7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47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47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7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7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7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47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47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47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7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47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47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7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47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47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47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7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47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47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7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7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7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7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47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47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47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47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47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47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47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47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47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47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47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47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47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47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47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47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47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47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47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47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47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47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47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47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47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47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47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47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47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47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47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47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47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47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47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47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47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47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47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47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47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47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47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47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47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47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47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47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47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47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47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47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47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47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47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47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47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47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47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47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47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47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47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47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47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47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47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47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47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47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47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47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47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47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47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47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47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47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47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47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47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47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47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47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47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47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47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47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47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47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47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47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47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47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47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47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47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47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47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47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47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47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47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47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47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47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47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47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47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47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47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47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47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47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47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47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47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47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47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47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47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47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47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47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47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47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47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47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47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47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47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47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47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47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47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47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6" name="Google Shape;5486;p47"/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5487" name="Google Shape;5487;p47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7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7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7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7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7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7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7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7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7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7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7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9" name="Google Shape;5499;p47"/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5500" name="Google Shape;5500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7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7"/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7"/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7"/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7"/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7"/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7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7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7"/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7"/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7"/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7"/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7"/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7"/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7"/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7"/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7"/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47"/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47"/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47"/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47"/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47"/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47"/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47"/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47"/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47"/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47"/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47"/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47"/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5" name="Google Shape;5545;p47"/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5546" name="Google Shape;5546;p47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47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47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47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47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47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47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47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7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47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47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47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47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47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47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7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47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47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47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47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47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47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47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47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7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47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47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47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47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47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47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47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0" name="Google Shape;5580;p47"/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5581" name="Google Shape;5581;p47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47"/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47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47"/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47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47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47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47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47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47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47"/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47"/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47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47"/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47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47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47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47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47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47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47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47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7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7"/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7"/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7"/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7"/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9" name="Google Shape;5609;p47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5610" name="Google Shape;5610;p47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47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47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47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47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47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16" name="Google Shape;5616;p47"/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7"/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7"/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7"/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7"/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7"/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7"/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4" name="Google Shape;5624;p47"/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5625" name="Google Shape;5625;p47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7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7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7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7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4" name="Google Shape;5634;p47"/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5635" name="Google Shape;5635;p47"/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7"/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7" name="Google Shape;5637;p47"/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5638" name="Google Shape;5638;p47"/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47"/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40" name="Google Shape;5640;p47"/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5641" name="Google Shape;5641;p47"/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2" name="Google Shape;5642;p47"/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47"/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47"/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5" name="Google Shape;5645;p47"/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6" name="Google Shape;5646;p47"/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7" name="Google Shape;5647;p47"/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47"/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9" name="Google Shape;5649;p47"/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0" name="Google Shape;5650;p47"/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1" name="Google Shape;5651;p47"/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2" name="Google Shape;5652;p47"/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3" name="Google Shape;5653;p47"/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4" name="Google Shape;5654;p47"/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5" name="Google Shape;5655;p47"/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6" name="Google Shape;5656;p47"/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47"/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8" name="Google Shape;5658;p47"/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9" name="Google Shape;5659;p47"/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0" name="Google Shape;5660;p47"/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1" name="Google Shape;5661;p47"/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2" name="Google Shape;5662;p47"/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3" name="Google Shape;5663;p47"/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4" name="Google Shape;5664;p47"/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47"/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6" name="Google Shape;5666;p47"/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7" name="Google Shape;5667;p47"/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68" name="Google Shape;5668;p47"/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9" name="Google Shape;5669;p47"/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7"/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7"/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2" name="Google Shape;5672;p47"/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5673" name="Google Shape;5673;p47"/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47"/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47"/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47"/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47"/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47"/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47"/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47"/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47"/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47"/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47"/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47"/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47"/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47"/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47"/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47"/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47"/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47"/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47"/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47"/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47"/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94" name="Google Shape;5694;p47"/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5695" name="Google Shape;5695;p47"/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696" name="Google Shape;5696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697" name="Google Shape;56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8" name="Google Shape;56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9" name="Google Shape;56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0" name="Google Shape;57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1" name="Google Shape;57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2" name="Google Shape;57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3" name="Google Shape;57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4" name="Google Shape;57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5" name="Google Shape;57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06" name="Google Shape;5706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07" name="Google Shape;57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8" name="Google Shape;57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9" name="Google Shape;57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0" name="Google Shape;57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1" name="Google Shape;57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2" name="Google Shape;57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3" name="Google Shape;57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4" name="Google Shape;57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5" name="Google Shape;57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16" name="Google Shape;5716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17" name="Google Shape;57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8" name="Google Shape;57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9" name="Google Shape;57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0" name="Google Shape;57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1" name="Google Shape;57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2" name="Google Shape;57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3" name="Google Shape;57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4" name="Google Shape;57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5" name="Google Shape;57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26" name="Google Shape;5726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27" name="Google Shape;57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8" name="Google Shape;57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9" name="Google Shape;57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0" name="Google Shape;57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1" name="Google Shape;57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2" name="Google Shape;57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3" name="Google Shape;57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4" name="Google Shape;57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5" name="Google Shape;57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36" name="Google Shape;5736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37" name="Google Shape;57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8" name="Google Shape;57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9" name="Google Shape;57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0" name="Google Shape;57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1" name="Google Shape;57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2" name="Google Shape;57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3" name="Google Shape;57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4" name="Google Shape;57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5" name="Google Shape;57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46" name="Google Shape;5746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47" name="Google Shape;57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8" name="Google Shape;57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9" name="Google Shape;57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0" name="Google Shape;57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1" name="Google Shape;57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2" name="Google Shape;57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3" name="Google Shape;57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4" name="Google Shape;57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5" name="Google Shape;57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56" name="Google Shape;5756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57" name="Google Shape;57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8" name="Google Shape;57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9" name="Google Shape;57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0" name="Google Shape;57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1" name="Google Shape;57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2" name="Google Shape;57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3" name="Google Shape;57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4" name="Google Shape;57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5" name="Google Shape;57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66" name="Google Shape;5766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67" name="Google Shape;576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8" name="Google Shape;576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9" name="Google Shape;576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0" name="Google Shape;577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1" name="Google Shape;577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2" name="Google Shape;577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3" name="Google Shape;577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4" name="Google Shape;577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5" name="Google Shape;577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76" name="Google Shape;5776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77" name="Google Shape;577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8" name="Google Shape;577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9" name="Google Shape;577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0" name="Google Shape;578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1" name="Google Shape;578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2" name="Google Shape;578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3" name="Google Shape;578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4" name="Google Shape;578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5" name="Google Shape;578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86" name="Google Shape;5786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87" name="Google Shape;578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8" name="Google Shape;578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9" name="Google Shape;578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0" name="Google Shape;579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1" name="Google Shape;579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2" name="Google Shape;579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3" name="Google Shape;579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4" name="Google Shape;579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5" name="Google Shape;579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96" name="Google Shape;5796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97" name="Google Shape;57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8" name="Google Shape;57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9" name="Google Shape;57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0" name="Google Shape;58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1" name="Google Shape;58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2" name="Google Shape;58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3" name="Google Shape;58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4" name="Google Shape;58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5" name="Google Shape;58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06" name="Google Shape;5806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07" name="Google Shape;58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8" name="Google Shape;58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9" name="Google Shape;58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0" name="Google Shape;58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1" name="Google Shape;58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2" name="Google Shape;58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3" name="Google Shape;58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4" name="Google Shape;58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5" name="Google Shape;58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16" name="Google Shape;5816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17" name="Google Shape;58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8" name="Google Shape;58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9" name="Google Shape;58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0" name="Google Shape;58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1" name="Google Shape;58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2" name="Google Shape;58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3" name="Google Shape;58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4" name="Google Shape;58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5" name="Google Shape;58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26" name="Google Shape;5826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27" name="Google Shape;58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8" name="Google Shape;58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9" name="Google Shape;58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0" name="Google Shape;58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1" name="Google Shape;58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2" name="Google Shape;58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3" name="Google Shape;58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4" name="Google Shape;58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5" name="Google Shape;58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36" name="Google Shape;5836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37" name="Google Shape;58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8" name="Google Shape;58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9" name="Google Shape;58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0" name="Google Shape;58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1" name="Google Shape;58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2" name="Google Shape;58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3" name="Google Shape;58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4" name="Google Shape;58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5" name="Google Shape;58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46" name="Google Shape;5846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47" name="Google Shape;58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8" name="Google Shape;58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9" name="Google Shape;58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0" name="Google Shape;58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1" name="Google Shape;58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2" name="Google Shape;58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3" name="Google Shape;58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4" name="Google Shape;58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5" name="Google Shape;58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56" name="Google Shape;5856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57" name="Google Shape;58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8" name="Google Shape;58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9" name="Google Shape;58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0" name="Google Shape;58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1" name="Google Shape;58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2" name="Google Shape;58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3" name="Google Shape;58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4" name="Google Shape;58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5" name="Google Shape;58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5866" name="Google Shape;5866;p47"/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867" name="Google Shape;5867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68" name="Google Shape;58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9" name="Google Shape;58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0" name="Google Shape;58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1" name="Google Shape;58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2" name="Google Shape;58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3" name="Google Shape;58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4" name="Google Shape;58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5" name="Google Shape;58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6" name="Google Shape;58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77" name="Google Shape;5877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78" name="Google Shape;58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9" name="Google Shape;58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0" name="Google Shape;58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1" name="Google Shape;58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2" name="Google Shape;58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3" name="Google Shape;58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4" name="Google Shape;58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5" name="Google Shape;58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6" name="Google Shape;58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87" name="Google Shape;5887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88" name="Google Shape;58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9" name="Google Shape;58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0" name="Google Shape;58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1" name="Google Shape;58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2" name="Google Shape;58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3" name="Google Shape;58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4" name="Google Shape;58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5" name="Google Shape;58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6" name="Google Shape;58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97" name="Google Shape;5897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98" name="Google Shape;58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9" name="Google Shape;58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0" name="Google Shape;59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1" name="Google Shape;59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2" name="Google Shape;59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3" name="Google Shape;59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4" name="Google Shape;59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5" name="Google Shape;59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6" name="Google Shape;59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07" name="Google Shape;5907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08" name="Google Shape;59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9" name="Google Shape;59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0" name="Google Shape;59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1" name="Google Shape;59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2" name="Google Shape;59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3" name="Google Shape;59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4" name="Google Shape;59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5" name="Google Shape;59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6" name="Google Shape;59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17" name="Google Shape;5917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18" name="Google Shape;59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9" name="Google Shape;59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0" name="Google Shape;59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1" name="Google Shape;59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2" name="Google Shape;59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3" name="Google Shape;59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4" name="Google Shape;59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5" name="Google Shape;59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6" name="Google Shape;59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27" name="Google Shape;5927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28" name="Google Shape;59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9" name="Google Shape;59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0" name="Google Shape;59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1" name="Google Shape;59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2" name="Google Shape;59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3" name="Google Shape;59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4" name="Google Shape;59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5" name="Google Shape;59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6" name="Google Shape;59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37" name="Google Shape;5937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38" name="Google Shape;593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9" name="Google Shape;593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0" name="Google Shape;594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1" name="Google Shape;594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2" name="Google Shape;594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3" name="Google Shape;594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4" name="Google Shape;594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5" name="Google Shape;594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6" name="Google Shape;594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47" name="Google Shape;5947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48" name="Google Shape;594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9" name="Google Shape;594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0" name="Google Shape;595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1" name="Google Shape;595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2" name="Google Shape;595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3" name="Google Shape;595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4" name="Google Shape;595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5" name="Google Shape;595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6" name="Google Shape;595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57" name="Google Shape;5957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58" name="Google Shape;595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9" name="Google Shape;595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0" name="Google Shape;596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1" name="Google Shape;596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2" name="Google Shape;596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3" name="Google Shape;596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4" name="Google Shape;596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5" name="Google Shape;596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6" name="Google Shape;596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67" name="Google Shape;5967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68" name="Google Shape;59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9" name="Google Shape;59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0" name="Google Shape;59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1" name="Google Shape;59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2" name="Google Shape;59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3" name="Google Shape;59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4" name="Google Shape;59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5" name="Google Shape;59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6" name="Google Shape;59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77" name="Google Shape;5977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78" name="Google Shape;59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9" name="Google Shape;59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0" name="Google Shape;59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1" name="Google Shape;59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2" name="Google Shape;59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3" name="Google Shape;59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4" name="Google Shape;59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5" name="Google Shape;59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6" name="Google Shape;59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87" name="Google Shape;5987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88" name="Google Shape;59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9" name="Google Shape;59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0" name="Google Shape;59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1" name="Google Shape;59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2" name="Google Shape;59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3" name="Google Shape;59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4" name="Google Shape;59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5" name="Google Shape;59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6" name="Google Shape;59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97" name="Google Shape;5997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98" name="Google Shape;59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9" name="Google Shape;59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0" name="Google Shape;60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1" name="Google Shape;60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2" name="Google Shape;60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3" name="Google Shape;60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4" name="Google Shape;60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5" name="Google Shape;60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6" name="Google Shape;60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07" name="Google Shape;6007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08" name="Google Shape;60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9" name="Google Shape;60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0" name="Google Shape;60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1" name="Google Shape;60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2" name="Google Shape;60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3" name="Google Shape;60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4" name="Google Shape;60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5" name="Google Shape;60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6" name="Google Shape;60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17" name="Google Shape;6017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18" name="Google Shape;60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9" name="Google Shape;60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0" name="Google Shape;60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1" name="Google Shape;60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2" name="Google Shape;60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3" name="Google Shape;60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4" name="Google Shape;60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5" name="Google Shape;60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6" name="Google Shape;60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27" name="Google Shape;6027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28" name="Google Shape;60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9" name="Google Shape;60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0" name="Google Shape;60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1" name="Google Shape;60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2" name="Google Shape;60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3" name="Google Shape;60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4" name="Google Shape;60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5" name="Google Shape;60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6" name="Google Shape;60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015640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3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  <p:sp>
        <p:nvSpPr>
          <p:cNvPr id="3041" name="Google Shape;3041;p3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FEA57-B498-E5E0-AAC4-70CC47D3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4" y="1479507"/>
            <a:ext cx="3363196" cy="244381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EE9E37-579C-334B-3219-807F0967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293" y="1011544"/>
            <a:ext cx="1979640" cy="3665837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2777113" y="354784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691909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97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PC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C72C74A-4335-F6FE-0728-11AC883B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11080" r="16961" b="13154"/>
          <a:stretch/>
        </p:blipFill>
        <p:spPr>
          <a:xfrm>
            <a:off x="4353909" y="583521"/>
            <a:ext cx="4454770" cy="17506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037244-0C6B-7D5F-F552-5BED3E98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4" y="2368997"/>
            <a:ext cx="6232298" cy="21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263949"/>
              </p:ext>
            </p:extLst>
          </p:nvPr>
        </p:nvGraphicFramePr>
        <p:xfrm>
          <a:off x="5477000" y="722171"/>
          <a:ext cx="3150018" cy="24105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Bit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Bit(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load,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m1(w2,in,load,w1);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DFF d1(.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clk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),.in(w1),.out(w2));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assign out=w2;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85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1104679" y="363381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6EF1261-86CE-6CA2-1520-7F5FF29A2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9" y="1174745"/>
            <a:ext cx="73152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66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DA8007E-AEC2-D23F-57E3-8B820A47B6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02585"/>
              </p:ext>
            </p:extLst>
          </p:nvPr>
        </p:nvGraphicFramePr>
        <p:xfrm>
          <a:off x="5425904" y="448632"/>
          <a:ext cx="3150018" cy="4239305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07385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Register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607108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Register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in[16], load;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Bit(in=in[6],load=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Bit(in=in[7],load=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Bit(in=in[8],load=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Bit(in=in[9],load=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Bit(in=in[10],load=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Bit(in=in[11],load=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Bit(in=in[12],load=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Bit(in=in[13],load=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Bit(in=in[14],load=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Bit(in=in[15],load=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load,out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91888"/>
            <a:ext cx="4552489" cy="28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780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Elementary logic gates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138408" y="2955678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build using universal NAND gate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51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4781147" cy="71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NOT gate by connecting both inputs of NAND gate to the input signal.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789250"/>
              </p:ext>
            </p:extLst>
          </p:nvPr>
        </p:nvGraphicFramePr>
        <p:xfrm>
          <a:off x="6400932" y="1165042"/>
          <a:ext cx="2190750" cy="2226242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7756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</a:t>
                      </a:r>
                      <a:r>
                        <a:rPr lang="en-US" dirty="0">
                          <a:solidFill>
                            <a:srgbClr val="0E746B"/>
                          </a:solidFill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848681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Not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IN in;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  <a:b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</a:b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  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FB59903-F4B3-4D91-2991-6E653C68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838709"/>
            <a:ext cx="2190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36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AND gate by connecting the two inputs A and B to a NAND gate and then connecting the result to both inputs of the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39766"/>
              </p:ext>
            </p:extLst>
          </p:nvPr>
        </p:nvGraphicFramePr>
        <p:xfrm>
          <a:off x="6523700" y="1065874"/>
          <a:ext cx="2139264" cy="278003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3926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4163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268156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And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Nand(a=w1,b=w1,out=out);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04A05D21-5788-C7A1-757E-71FD0B22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8" y="1671637"/>
            <a:ext cx="35242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2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91709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OR gate by taking the NAND of two NAND gates where each input is connected to the same input signal (A or B). 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36597"/>
              </p:ext>
            </p:extLst>
          </p:nvPr>
        </p:nvGraphicFramePr>
        <p:xfrm>
          <a:off x="6369538" y="868762"/>
          <a:ext cx="2313354" cy="23789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335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 CHIP Or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  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 b, 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Nand(a=w1,b=w2,out=out);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532F624A-4B1E-7671-8EED-88C1D63B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5" y="1308121"/>
            <a:ext cx="3641358" cy="23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2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6169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1245459" y="1403577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1245459" y="2556209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5718267" y="1339928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5657862" y="249676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032" name="Google Shape;3032;p38"/>
          <p:cNvSpPr txBox="1">
            <a:spLocks noGrp="1"/>
          </p:cNvSpPr>
          <p:nvPr>
            <p:ph type="subTitle" idx="9"/>
          </p:nvPr>
        </p:nvSpPr>
        <p:spPr>
          <a:xfrm>
            <a:off x="1117767" y="184175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1245459" y="4078911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4" action="ppaction://hlinksldjump"/>
              </a:rPr>
              <a:t>Design</a:t>
            </a:r>
            <a:endParaRPr dirty="0"/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5608500" y="178594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5" action="ppaction://hlinksldjump"/>
              </a:rPr>
              <a:t>Motivation</a:t>
            </a:r>
            <a:endParaRPr dirty="0"/>
          </a:p>
        </p:txBody>
      </p:sp>
      <p:sp>
        <p:nvSpPr>
          <p:cNvPr id="3035" name="Google Shape;3035;p38"/>
          <p:cNvSpPr txBox="1">
            <a:spLocks noGrp="1"/>
          </p:cNvSpPr>
          <p:nvPr>
            <p:ph type="subTitle" idx="15"/>
          </p:nvPr>
        </p:nvSpPr>
        <p:spPr>
          <a:xfrm>
            <a:off x="5608500" y="288310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6" action="ppaction://hlinksldjump"/>
              </a:rPr>
              <a:t>Architecture</a:t>
            </a:r>
            <a:r>
              <a:rPr lang="en-US" dirty="0"/>
              <a:t> </a:t>
            </a:r>
          </a:p>
        </p:txBody>
      </p:sp>
      <p:sp>
        <p:nvSpPr>
          <p:cNvPr id="6" name="Google Shape;3031;p38">
            <a:extLst>
              <a:ext uri="{FF2B5EF4-FFF2-40B4-BE49-F238E27FC236}">
                <a16:creationId xmlns:a16="http://schemas.microsoft.com/office/drawing/2014/main" id="{09D44A79-DCEC-510C-E603-94BE4E020522}"/>
              </a:ext>
            </a:extLst>
          </p:cNvPr>
          <p:cNvSpPr txBox="1">
            <a:spLocks/>
          </p:cNvSpPr>
          <p:nvPr/>
        </p:nvSpPr>
        <p:spPr>
          <a:xfrm>
            <a:off x="1245459" y="3630005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8" name="Google Shape;3035;p38">
            <a:extLst>
              <a:ext uri="{FF2B5EF4-FFF2-40B4-BE49-F238E27FC236}">
                <a16:creationId xmlns:a16="http://schemas.microsoft.com/office/drawing/2014/main" id="{122E8EC6-FA94-22CF-9C50-88159908A8CD}"/>
              </a:ext>
            </a:extLst>
          </p:cNvPr>
          <p:cNvSpPr txBox="1">
            <a:spLocks/>
          </p:cNvSpPr>
          <p:nvPr/>
        </p:nvSpPr>
        <p:spPr>
          <a:xfrm>
            <a:off x="5653944" y="4142196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/>
              <a:t>Ending</a:t>
            </a:r>
          </a:p>
        </p:txBody>
      </p:sp>
      <p:sp>
        <p:nvSpPr>
          <p:cNvPr id="4" name="Google Shape;3031;p38">
            <a:extLst>
              <a:ext uri="{FF2B5EF4-FFF2-40B4-BE49-F238E27FC236}">
                <a16:creationId xmlns:a16="http://schemas.microsoft.com/office/drawing/2014/main" id="{FDF968A5-E4DA-27A7-7050-6D931DD9385E}"/>
              </a:ext>
            </a:extLst>
          </p:cNvPr>
          <p:cNvSpPr txBox="1">
            <a:spLocks/>
          </p:cNvSpPr>
          <p:nvPr/>
        </p:nvSpPr>
        <p:spPr>
          <a:xfrm>
            <a:off x="5653944" y="3655178"/>
            <a:ext cx="1030500" cy="4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1" i="0" u="none" strike="noStrike" cap="none">
                <a:solidFill>
                  <a:schemeClr val="l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9" name="Google Shape;3035;p38">
            <a:extLst>
              <a:ext uri="{FF2B5EF4-FFF2-40B4-BE49-F238E27FC236}">
                <a16:creationId xmlns:a16="http://schemas.microsoft.com/office/drawing/2014/main" id="{750B86D4-EF7F-1086-661F-582B82980220}"/>
              </a:ext>
            </a:extLst>
          </p:cNvPr>
          <p:cNvSpPr txBox="1">
            <a:spLocks/>
          </p:cNvSpPr>
          <p:nvPr/>
        </p:nvSpPr>
        <p:spPr>
          <a:xfrm>
            <a:off x="1104008" y="3218805"/>
            <a:ext cx="281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/>
            <a:r>
              <a:rPr lang="en-US" dirty="0">
                <a:hlinkClick r:id="rId7" action="ppaction://hlinksldjump"/>
              </a:rPr>
              <a:t>Microcontroller and FPGA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XOR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XOR gate by using NAND gates to construct the inputs and intermediate signals so that the final NAND operation produces an XOR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345853"/>
              </p:ext>
            </p:extLst>
          </p:nvPr>
        </p:nvGraphicFramePr>
        <p:xfrm>
          <a:off x="6568590" y="757463"/>
          <a:ext cx="2140333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14033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XOR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Xor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Nand(a=w1,b=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=3);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=4);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Nand(a=w3,b=w4,out=out);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4098" name="Picture 2">
            <a:extLst>
              <a:ext uri="{FF2B5EF4-FFF2-40B4-BE49-F238E27FC236}">
                <a16:creationId xmlns:a16="http://schemas.microsoft.com/office/drawing/2014/main" id="{3A10AB74-B129-C218-EF6C-12A100B0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" y="1227262"/>
            <a:ext cx="4367702" cy="25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51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867898"/>
              </p:ext>
            </p:extLst>
          </p:nvPr>
        </p:nvGraphicFramePr>
        <p:xfrm>
          <a:off x="6393426" y="757463"/>
          <a:ext cx="2315498" cy="259231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a, b,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=w2); Nand(a=w2,b=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 Nand(a=w1,b=w3,out=out);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99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711688"/>
              </p:ext>
            </p:extLst>
          </p:nvPr>
        </p:nvGraphicFramePr>
        <p:xfrm>
          <a:off x="6393426" y="757463"/>
          <a:ext cx="2315498" cy="311659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1282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803772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b,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out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Nan2(w2,sel,sel);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Nan3(w3,a,w2);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Nand4(out,w1,w3);</a:t>
                      </a:r>
                    </a:p>
                    <a:p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301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9654718"/>
              </p:ext>
            </p:extLst>
          </p:nvPr>
        </p:nvGraphicFramePr>
        <p:xfrm>
          <a:off x="6393426" y="757463"/>
          <a:ext cx="2315498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31549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{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b;</a:t>
                      </a:r>
                    </a:p>
                    <a:p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=w1,out=w2);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in,b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Nand(a=w2,b=w2,out=a);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Nand(a=w3,b=w3,out=b);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484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961720"/>
              </p:ext>
            </p:extLst>
          </p:nvPr>
        </p:nvGraphicFramePr>
        <p:xfrm>
          <a:off x="6041293" y="757463"/>
          <a:ext cx="2667632" cy="301903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66763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DMUX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369540">
                <a:tc>
                  <a:txBody>
                    <a:bodyPr/>
                    <a:lstStyle/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in,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a,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b);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w1,w2,w3;    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Nand1(w1,sel,sel);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Nand2(w2,in,w1);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Nand3(w3,in,sel);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Nand4(a,w2,w2);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nand</a:t>
                      </a:r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Nand5(b,w3,w3);</a:t>
                      </a:r>
                    </a:p>
                    <a:p>
                      <a:r>
                        <a:rPr lang="en-US" sz="14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4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4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775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16-bit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993707"/>
              </p:ext>
            </p:extLst>
          </p:nvPr>
        </p:nvGraphicFramePr>
        <p:xfrm>
          <a:off x="5575657" y="50929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Or(a=a[15],b=b[15],out=out[15]);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420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5766D3-6039-7485-295F-862DCB58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725339"/>
              </p:ext>
            </p:extLst>
          </p:nvPr>
        </p:nvGraphicFramePr>
        <p:xfrm>
          <a:off x="5575657" y="511840"/>
          <a:ext cx="2816338" cy="420624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Or16(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Or0(out[0],a[0],b[0]);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Or1(out[1],a[1],b[1]);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Or2(out[2],a[2],b[2]);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Or3(out[3],a[3],b[3]);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Or4(out[4],a[4],b[4]);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Or5(out[5],a[5],b[5]);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Or6(out[6],a[6],b[6]);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Or7(out[7],a[7],b[7]);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Or8(out[8],a[8],b[8]);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Or9(out[9],a[9],b[9]);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Or10(out[10],a[10],b[10]);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Or11(out[11],a[11],b[11]);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Or12(out[12],a[12],b[12]);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Or13(out[13],a[13],b[13]);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Or14(out[14],a[14],b[14]);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 Or15(out[15],a[15],b[15]);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4860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AND gate by connecting the two inputs A and B to a NAND gate and then connecting the result to both inputs of the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56345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AND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And16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And(a=a[0],b=b[0],out=out[0]);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And(a=a[1],b=b[1],out=out[1]);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And(a=a[2],b=b[2],out=out[2]);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And(a=a[3],b=b[3],out=out[3]);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And(a=a[4],b=b[4],out=out[4]);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And(a=a[5],b=b[5],out=out[5]);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And(a=a[6],b=b[6],out=out[6]);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And(a=a[7],b=b[7],out=out[7]);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And(a=a[8],b=b[8],out=out[8]);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And(a=a[9],b=b[9],out=out[9]);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And(a=a[10],b=b[10],out=out[10]);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And(a=a[11],b=b[11],out=out[11]);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And(a=a[12],b=b[12],out=out[12]);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And(a=a[13],b=b[13],out=out[13]);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And(a=a[14],b=b[14],out=out[14]);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And(a=a[15],b=b[15],out=out[15]);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F34447A7-A19F-FD44-7131-3550ADEE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460868"/>
            <a:ext cx="3562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02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4973170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NOT gate by connecting both inputs of NAND gate to the input signal.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147779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NOT 16-bit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Not16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in[16];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Not(in=in[0],out=out[0]);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Not(in=in[1],out=out[1]);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Not(in=in[2],out=out[2]);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Not(in=in[3],out=out[3]);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Not(in=in[4],out=out[4]);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Not(in=in[5],out=out[5]);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Not(in=in[6],out=out[6]);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Not(in=in[7],out=out[7]);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Not(in=in[8],out=out[8]);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Not(in=in[9],out=out[9]);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Not(in=in[10],out=out[10]);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Not(in=in[11],out=out[11]);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Not(in=in[12],out=out[12]);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Not(in=in[13],out=out[13]);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Not(in=in[14],out=out[14]);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Not(in=in[15],out=out[15]);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8194" name="Picture 2">
            <a:extLst>
              <a:ext uri="{FF2B5EF4-FFF2-40B4-BE49-F238E27FC236}">
                <a16:creationId xmlns:a16="http://schemas.microsoft.com/office/drawing/2014/main" id="{D0DE46DD-7637-B45A-8C7E-CC285F10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370819"/>
            <a:ext cx="22288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34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4" y="2031775"/>
            <a:ext cx="3858775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Introduction</a:t>
            </a:r>
            <a:endParaRPr sz="48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86497"/>
              </p:ext>
            </p:extLst>
          </p:nvPr>
        </p:nvGraphicFramePr>
        <p:xfrm>
          <a:off x="5575657" y="509290"/>
          <a:ext cx="2816338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1633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HDL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Mux16 {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Mux(a=a[0],b=b[0],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Mux(a=a[1],b=b[1],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Mux(a=a[2],b=b[2],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Mux(a=a[3],b=b[3],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Mux(a=a[4],b=b[4],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Mux(a=a[5],b=b[5],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Mux(a=a[6],b=b[6],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=out[6]);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Mux(a=a[7],b=b[7],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=out[7]);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Mux(a=a[8],b=b[8],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=out[8]); 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Mux(a=a[9],b=b[9],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=out[9]);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Mux(a=a[10],b=b[10],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=out[10]);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Mux(a=a[11],b=b[11],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=out[11]);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Mux(a=a[12],b=b[12],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=out[12]);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Mux(a=a[13],b=b[13],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=out[13]);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Mux(a=a[14],b=b[14],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=out[14]);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Mux(a=a[15],b=b[15],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sel,out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=out[15]);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4">
            <a:extLst>
              <a:ext uri="{FF2B5EF4-FFF2-40B4-BE49-F238E27FC236}">
                <a16:creationId xmlns:a16="http://schemas.microsoft.com/office/drawing/2014/main" id="{B2C9C51D-A321-1633-836B-B716E0CC4831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</p:spTree>
    <p:extLst>
      <p:ext uri="{BB962C8B-B14F-4D97-AF65-F5344CB8AC3E}">
        <p14:creationId xmlns:p14="http://schemas.microsoft.com/office/powerpoint/2010/main" val="394861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4432411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46881"/>
              </p:ext>
            </p:extLst>
          </p:nvPr>
        </p:nvGraphicFramePr>
        <p:xfrm>
          <a:off x="5165971" y="509290"/>
          <a:ext cx="3226024" cy="4038600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22602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1655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MUX 16-bit Verilog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947385">
                <a:tc>
                  <a:txBody>
                    <a:bodyPr/>
                    <a:lstStyle/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Mux16(input [15:0] a,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m0(.a(a[0]),.b(b[0]),.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m1(.a(a[1]),.b(b[1]),.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m2(.a(a[2]),.b(b[2]),.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m3(.a(a[3]),.b(b[3]),.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m4(.a(a[4]),.b(b[4]),.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m5(.a(a[5]),.b(b[5]),.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),.out(out[5]));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m6(.a(a[6]),.b(b[6]),.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),.out(out[6]));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m7(.a(a[7]),.b(b[7]),.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),.out(out[7]));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m8(.a(a[8]),.b(b[8]),.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),.out(out[8]));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m9(.a(a[9]),.b(b[9]),.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),.out(out[9]));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m10(.a(a[10]),.b(b[10]),.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),.out(out[10]));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m11(.a(a[11]),.b(b[11]),.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),.out(out[11]));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m12(.a(a[12]),.b(b[12]),.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),.out(out[12]));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m13(.a(a[13]),.b(b[13]),.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),.out(out[13]));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m14(.a(a[14]),.b(b[14]),.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),.out(out[14]));</a:t>
                      </a:r>
                    </a:p>
                    <a:p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 m15(.a(a[15]),.b(b[15]),.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1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),.out(out[15]));</a:t>
                      </a:r>
                    </a:p>
                    <a:p>
                      <a:r>
                        <a:rPr lang="en-US" sz="11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1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6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Multi-way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96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3129224" y="3649497"/>
            <a:ext cx="5517165" cy="90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use 7 elementary OR gates to build OR8WAY. Each OR gate has 2 inputs, with 4 of them comparing the inputs and the other 3 comparing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10749"/>
              </p:ext>
            </p:extLst>
          </p:nvPr>
        </p:nvGraphicFramePr>
        <p:xfrm>
          <a:off x="6408615" y="592342"/>
          <a:ext cx="2237774" cy="2836156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23777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6727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rgbClr val="0E746B"/>
                          </a:solidFill>
                          <a:latin typeface="Asap" panose="020B0604020202020204" charset="0"/>
                        </a:rPr>
                        <a:t>OR8Way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149732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Or8Way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in[8];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Or(a=in[0],b=in[1],out=w1);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Or(a=in[2],b=in[3],out=w2);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Or(a=in[4],b=in[5],out=w3);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Or(a=in[6],b=in[7],out=w4);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Or(a=w1,b=w2,out=w5);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Or(a=w3,b=w4,out=w6);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Or(a=w5,b=w6,out=out);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ECA549D5-D099-56A7-D533-6006B6AB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33193"/>
            <a:ext cx="3414102" cy="3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53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800669"/>
              </p:ext>
            </p:extLst>
          </p:nvPr>
        </p:nvGraphicFramePr>
        <p:xfrm>
          <a:off x="5822462" y="1080955"/>
          <a:ext cx="2839559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2839559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Mux4Way16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b,sel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Mux16(a=c, b=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Mux16(a=w1,b=w2,sel=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4">
            <a:extLst>
              <a:ext uri="{FF2B5EF4-FFF2-40B4-BE49-F238E27FC236}">
                <a16:creationId xmlns:a16="http://schemas.microsoft.com/office/drawing/2014/main" id="{AF72B830-DCB3-9370-B159-402D89340251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</p:spTree>
    <p:extLst>
      <p:ext uri="{BB962C8B-B14F-4D97-AF65-F5344CB8AC3E}">
        <p14:creationId xmlns:p14="http://schemas.microsoft.com/office/powerpoint/2010/main" val="16893273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138248" y="3919466"/>
            <a:ext cx="595225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2 results based on the selection line bit 1.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581379"/>
              </p:ext>
            </p:extLst>
          </p:nvPr>
        </p:nvGraphicFramePr>
        <p:xfrm>
          <a:off x="5486401" y="1080955"/>
          <a:ext cx="3175622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75622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Mux4Way16(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[15:0] d,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output [15:0] out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wire [15:0] w1,w2;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m1(.a(a),.b(b),.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[0]),.out(w1));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m2(.a(c),.b(d),.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[0]),.out(w2));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m3(.a(w1),.b(w2),.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[1]),.out(out));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54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907189"/>
              </p:ext>
            </p:extLst>
          </p:nvPr>
        </p:nvGraphicFramePr>
        <p:xfrm>
          <a:off x="5517663" y="536035"/>
          <a:ext cx="3150018" cy="32276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Mux8Way16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a[16], b[16], c[16], d[16],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e[16], f[16], g[16], h[16],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out[16];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Mux16(a=a, b=b,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out=w1);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Mux16(a=c, b=d,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out=w2);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Mux16(a=w1, b=w2,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out=w3);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Mux16(a=e, b=f,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out=w4);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Mux16(a=g, b=h,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 out=w5);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Mux16(a=w4, b=w5,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 out=w6);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Mux16(a=w3, b=w6,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 out=out);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187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00664"/>
              </p:ext>
            </p:extLst>
          </p:nvPr>
        </p:nvGraphicFramePr>
        <p:xfrm>
          <a:off x="5251938" y="536035"/>
          <a:ext cx="3415743" cy="307525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415743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Mux8Way Verilog</a:t>
                      </a:r>
                      <a:endParaRPr lang="en-US" sz="10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Mux8Way16(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a,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b,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c,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d,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e,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f,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g,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[15:0] h,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	input [2:0] 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[15:0] out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wire [15:0] w1,w2;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m0(.a(a),.b(b),.c(c),.d(d),.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[1:0]),.out(w1));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Mux4Way16 m1(.a(e),.b(f),.c(g),.d(h),.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[1:0]),.out(w2));</a:t>
                      </a:r>
                    </a:p>
                    <a:p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Mux16 m2(.a(w1),.b(w2),.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0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[2]),.out(out));</a:t>
                      </a:r>
                    </a:p>
                    <a:p>
                      <a:r>
                        <a:rPr lang="en-US" sz="10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0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60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157937"/>
              </p:ext>
            </p:extLst>
          </p:nvPr>
        </p:nvGraphicFramePr>
        <p:xfrm>
          <a:off x="5500446" y="1080955"/>
          <a:ext cx="3150018" cy="2447843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DMux4Way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826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629285"/>
              </p:ext>
            </p:extLst>
          </p:nvPr>
        </p:nvGraphicFramePr>
        <p:xfrm>
          <a:off x="5500446" y="735421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Verilog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DMux4Way(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[1:0]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output a,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	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 ,w2;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Dm1(.in(in),.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[1]),.a(w1),.b(w2));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Dm2(.in(w1),.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dm3(.in(w2),.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44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8" name="Google Shape;4298;p42"/>
          <p:cNvGrpSpPr/>
          <p:nvPr/>
        </p:nvGrpSpPr>
        <p:grpSpPr>
          <a:xfrm>
            <a:off x="350675" y="391075"/>
            <a:ext cx="2354462" cy="4383600"/>
            <a:chOff x="350675" y="391075"/>
            <a:chExt cx="2354462" cy="4383600"/>
          </a:xfrm>
        </p:grpSpPr>
        <p:grpSp>
          <p:nvGrpSpPr>
            <p:cNvPr id="4299" name="Google Shape;4299;p42"/>
            <p:cNvGrpSpPr/>
            <p:nvPr/>
          </p:nvGrpSpPr>
          <p:grpSpPr>
            <a:xfrm>
              <a:off x="350675" y="391075"/>
              <a:ext cx="2354462" cy="4383600"/>
              <a:chOff x="356625" y="391075"/>
              <a:chExt cx="2354462" cy="4383600"/>
            </a:xfrm>
          </p:grpSpPr>
          <p:sp>
            <p:nvSpPr>
              <p:cNvPr id="4300" name="Google Shape;4300;p42"/>
              <p:cNvSpPr/>
              <p:nvPr/>
            </p:nvSpPr>
            <p:spPr>
              <a:xfrm>
                <a:off x="356625" y="391075"/>
                <a:ext cx="23544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301" name="Google Shape;4301;p42"/>
              <p:cNvGrpSpPr/>
              <p:nvPr/>
            </p:nvGrpSpPr>
            <p:grpSpPr>
              <a:xfrm>
                <a:off x="361847" y="397942"/>
                <a:ext cx="2349240" cy="4370437"/>
                <a:chOff x="356625" y="391075"/>
                <a:chExt cx="1126950" cy="2098750"/>
              </a:xfrm>
            </p:grpSpPr>
            <p:sp>
              <p:nvSpPr>
                <p:cNvPr id="4302" name="Google Shape;4302;p42"/>
                <p:cNvSpPr/>
                <p:nvPr/>
              </p:nvSpPr>
              <p:spPr>
                <a:xfrm>
                  <a:off x="472375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42"/>
                <p:cNvSpPr/>
                <p:nvPr/>
              </p:nvSpPr>
              <p:spPr>
                <a:xfrm>
                  <a:off x="435425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42"/>
                <p:cNvSpPr/>
                <p:nvPr/>
              </p:nvSpPr>
              <p:spPr>
                <a:xfrm>
                  <a:off x="356625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42"/>
                <p:cNvSpPr/>
                <p:nvPr/>
              </p:nvSpPr>
              <p:spPr>
                <a:xfrm>
                  <a:off x="357600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42"/>
                <p:cNvSpPr/>
                <p:nvPr/>
              </p:nvSpPr>
              <p:spPr>
                <a:xfrm>
                  <a:off x="356625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42"/>
                <p:cNvSpPr/>
                <p:nvPr/>
              </p:nvSpPr>
              <p:spPr>
                <a:xfrm>
                  <a:off x="357125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42"/>
                <p:cNvSpPr/>
                <p:nvPr/>
              </p:nvSpPr>
              <p:spPr>
                <a:xfrm>
                  <a:off x="357600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42"/>
                <p:cNvSpPr/>
                <p:nvPr/>
              </p:nvSpPr>
              <p:spPr>
                <a:xfrm>
                  <a:off x="357600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42"/>
                <p:cNvSpPr/>
                <p:nvPr/>
              </p:nvSpPr>
              <p:spPr>
                <a:xfrm>
                  <a:off x="357125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42"/>
                <p:cNvSpPr/>
                <p:nvPr/>
              </p:nvSpPr>
              <p:spPr>
                <a:xfrm>
                  <a:off x="357600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42"/>
                <p:cNvSpPr/>
                <p:nvPr/>
              </p:nvSpPr>
              <p:spPr>
                <a:xfrm>
                  <a:off x="383375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42"/>
                <p:cNvSpPr/>
                <p:nvPr/>
              </p:nvSpPr>
              <p:spPr>
                <a:xfrm>
                  <a:off x="470450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42"/>
                <p:cNvSpPr/>
                <p:nvPr/>
              </p:nvSpPr>
              <p:spPr>
                <a:xfrm>
                  <a:off x="357600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42"/>
                <p:cNvSpPr/>
                <p:nvPr/>
              </p:nvSpPr>
              <p:spPr>
                <a:xfrm>
                  <a:off x="357125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42"/>
                <p:cNvSpPr/>
                <p:nvPr/>
              </p:nvSpPr>
              <p:spPr>
                <a:xfrm>
                  <a:off x="415475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42"/>
                <p:cNvSpPr/>
                <p:nvPr/>
              </p:nvSpPr>
              <p:spPr>
                <a:xfrm>
                  <a:off x="540950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42"/>
                <p:cNvSpPr/>
                <p:nvPr/>
              </p:nvSpPr>
              <p:spPr>
                <a:xfrm>
                  <a:off x="357125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42"/>
                <p:cNvSpPr/>
                <p:nvPr/>
              </p:nvSpPr>
              <p:spPr>
                <a:xfrm>
                  <a:off x="637275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42"/>
                <p:cNvSpPr/>
                <p:nvPr/>
              </p:nvSpPr>
              <p:spPr>
                <a:xfrm>
                  <a:off x="635325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42"/>
                <p:cNvSpPr/>
                <p:nvPr/>
              </p:nvSpPr>
              <p:spPr>
                <a:xfrm>
                  <a:off x="719450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42"/>
                <p:cNvSpPr/>
                <p:nvPr/>
              </p:nvSpPr>
              <p:spPr>
                <a:xfrm>
                  <a:off x="1478700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42"/>
                <p:cNvSpPr/>
                <p:nvPr/>
              </p:nvSpPr>
              <p:spPr>
                <a:xfrm>
                  <a:off x="1450000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42"/>
                <p:cNvSpPr/>
                <p:nvPr/>
              </p:nvSpPr>
              <p:spPr>
                <a:xfrm>
                  <a:off x="1420825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42"/>
                <p:cNvSpPr/>
                <p:nvPr/>
              </p:nvSpPr>
              <p:spPr>
                <a:xfrm>
                  <a:off x="1392125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42"/>
                <p:cNvSpPr/>
                <p:nvPr/>
              </p:nvSpPr>
              <p:spPr>
                <a:xfrm>
                  <a:off x="1363900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42"/>
                <p:cNvSpPr/>
                <p:nvPr/>
              </p:nvSpPr>
              <p:spPr>
                <a:xfrm>
                  <a:off x="1334725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42"/>
                <p:cNvSpPr/>
                <p:nvPr/>
              </p:nvSpPr>
              <p:spPr>
                <a:xfrm>
                  <a:off x="1306025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42"/>
                <p:cNvSpPr/>
                <p:nvPr/>
              </p:nvSpPr>
              <p:spPr>
                <a:xfrm>
                  <a:off x="1277325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42"/>
                <p:cNvSpPr/>
                <p:nvPr/>
              </p:nvSpPr>
              <p:spPr>
                <a:xfrm>
                  <a:off x="1248625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42"/>
                <p:cNvSpPr/>
                <p:nvPr/>
              </p:nvSpPr>
              <p:spPr>
                <a:xfrm>
                  <a:off x="1219450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42"/>
                <p:cNvSpPr/>
                <p:nvPr/>
              </p:nvSpPr>
              <p:spPr>
                <a:xfrm>
                  <a:off x="1191250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42"/>
                <p:cNvSpPr/>
                <p:nvPr/>
              </p:nvSpPr>
              <p:spPr>
                <a:xfrm>
                  <a:off x="1162050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42"/>
                <p:cNvSpPr/>
                <p:nvPr/>
              </p:nvSpPr>
              <p:spPr>
                <a:xfrm>
                  <a:off x="1133375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42"/>
                <p:cNvSpPr/>
                <p:nvPr/>
              </p:nvSpPr>
              <p:spPr>
                <a:xfrm>
                  <a:off x="1104675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42"/>
                <p:cNvSpPr/>
                <p:nvPr/>
              </p:nvSpPr>
              <p:spPr>
                <a:xfrm>
                  <a:off x="1075500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42"/>
                <p:cNvSpPr/>
                <p:nvPr/>
              </p:nvSpPr>
              <p:spPr>
                <a:xfrm>
                  <a:off x="1046800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42"/>
                <p:cNvSpPr/>
                <p:nvPr/>
              </p:nvSpPr>
              <p:spPr>
                <a:xfrm>
                  <a:off x="1193200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42"/>
                <p:cNvSpPr/>
                <p:nvPr/>
              </p:nvSpPr>
              <p:spPr>
                <a:xfrm>
                  <a:off x="1166925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42"/>
                <p:cNvSpPr/>
                <p:nvPr/>
              </p:nvSpPr>
              <p:spPr>
                <a:xfrm>
                  <a:off x="1140175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42"/>
                <p:cNvSpPr/>
                <p:nvPr/>
              </p:nvSpPr>
              <p:spPr>
                <a:xfrm>
                  <a:off x="1112450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42"/>
                <p:cNvSpPr/>
                <p:nvPr/>
              </p:nvSpPr>
              <p:spPr>
                <a:xfrm>
                  <a:off x="1085700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42"/>
                <p:cNvSpPr/>
                <p:nvPr/>
              </p:nvSpPr>
              <p:spPr>
                <a:xfrm>
                  <a:off x="1058950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42"/>
                <p:cNvSpPr/>
                <p:nvPr/>
              </p:nvSpPr>
              <p:spPr>
                <a:xfrm>
                  <a:off x="1032200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42"/>
                <p:cNvSpPr/>
                <p:nvPr/>
              </p:nvSpPr>
              <p:spPr>
                <a:xfrm>
                  <a:off x="1005450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42"/>
                <p:cNvSpPr/>
                <p:nvPr/>
              </p:nvSpPr>
              <p:spPr>
                <a:xfrm>
                  <a:off x="951450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42"/>
                <p:cNvSpPr/>
                <p:nvPr/>
              </p:nvSpPr>
              <p:spPr>
                <a:xfrm>
                  <a:off x="1073550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42"/>
                <p:cNvSpPr/>
                <p:nvPr/>
              </p:nvSpPr>
              <p:spPr>
                <a:xfrm>
                  <a:off x="10200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42"/>
                <p:cNvSpPr/>
                <p:nvPr/>
              </p:nvSpPr>
              <p:spPr>
                <a:xfrm>
                  <a:off x="939300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42"/>
                <p:cNvSpPr/>
                <p:nvPr/>
              </p:nvSpPr>
              <p:spPr>
                <a:xfrm>
                  <a:off x="96655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42"/>
                <p:cNvSpPr/>
                <p:nvPr/>
              </p:nvSpPr>
              <p:spPr>
                <a:xfrm>
                  <a:off x="1046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42"/>
                <p:cNvSpPr/>
                <p:nvPr/>
              </p:nvSpPr>
              <p:spPr>
                <a:xfrm>
                  <a:off x="1101275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42"/>
                <p:cNvSpPr/>
                <p:nvPr/>
              </p:nvSpPr>
              <p:spPr>
                <a:xfrm>
                  <a:off x="99330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42"/>
                <p:cNvSpPr/>
                <p:nvPr/>
              </p:nvSpPr>
              <p:spPr>
                <a:xfrm>
                  <a:off x="924700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42"/>
                <p:cNvSpPr/>
                <p:nvPr/>
              </p:nvSpPr>
              <p:spPr>
                <a:xfrm>
                  <a:off x="1046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42"/>
                <p:cNvSpPr/>
                <p:nvPr/>
              </p:nvSpPr>
              <p:spPr>
                <a:xfrm>
                  <a:off x="1020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42"/>
                <p:cNvSpPr/>
                <p:nvPr/>
              </p:nvSpPr>
              <p:spPr>
                <a:xfrm>
                  <a:off x="9933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42"/>
                <p:cNvSpPr/>
                <p:nvPr/>
              </p:nvSpPr>
              <p:spPr>
                <a:xfrm>
                  <a:off x="897950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42"/>
                <p:cNvSpPr/>
                <p:nvPr/>
              </p:nvSpPr>
              <p:spPr>
                <a:xfrm>
                  <a:off x="91255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42"/>
                <p:cNvSpPr/>
                <p:nvPr/>
              </p:nvSpPr>
              <p:spPr>
                <a:xfrm>
                  <a:off x="9665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42"/>
                <p:cNvSpPr/>
                <p:nvPr/>
              </p:nvSpPr>
              <p:spPr>
                <a:xfrm>
                  <a:off x="939300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42"/>
                <p:cNvSpPr/>
                <p:nvPr/>
              </p:nvSpPr>
              <p:spPr>
                <a:xfrm>
                  <a:off x="1074525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42"/>
                <p:cNvSpPr/>
                <p:nvPr/>
              </p:nvSpPr>
              <p:spPr>
                <a:xfrm>
                  <a:off x="1046800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42"/>
                <p:cNvSpPr/>
                <p:nvPr/>
              </p:nvSpPr>
              <p:spPr>
                <a:xfrm>
                  <a:off x="939300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42"/>
                <p:cNvSpPr/>
                <p:nvPr/>
              </p:nvSpPr>
              <p:spPr>
                <a:xfrm>
                  <a:off x="9933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42"/>
                <p:cNvSpPr/>
                <p:nvPr/>
              </p:nvSpPr>
              <p:spPr>
                <a:xfrm>
                  <a:off x="9665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42"/>
                <p:cNvSpPr/>
                <p:nvPr/>
              </p:nvSpPr>
              <p:spPr>
                <a:xfrm>
                  <a:off x="9125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42"/>
                <p:cNvSpPr/>
                <p:nvPr/>
              </p:nvSpPr>
              <p:spPr>
                <a:xfrm>
                  <a:off x="10200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42"/>
                <p:cNvSpPr/>
                <p:nvPr/>
              </p:nvSpPr>
              <p:spPr>
                <a:xfrm>
                  <a:off x="88580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42"/>
                <p:cNvSpPr/>
                <p:nvPr/>
              </p:nvSpPr>
              <p:spPr>
                <a:xfrm>
                  <a:off x="871200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42"/>
                <p:cNvSpPr/>
                <p:nvPr/>
              </p:nvSpPr>
              <p:spPr>
                <a:xfrm>
                  <a:off x="99330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42"/>
                <p:cNvSpPr/>
                <p:nvPr/>
              </p:nvSpPr>
              <p:spPr>
                <a:xfrm>
                  <a:off x="9125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42"/>
                <p:cNvSpPr/>
                <p:nvPr/>
              </p:nvSpPr>
              <p:spPr>
                <a:xfrm>
                  <a:off x="85905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42"/>
                <p:cNvSpPr/>
                <p:nvPr/>
              </p:nvSpPr>
              <p:spPr>
                <a:xfrm>
                  <a:off x="9665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42"/>
                <p:cNvSpPr/>
                <p:nvPr/>
              </p:nvSpPr>
              <p:spPr>
                <a:xfrm>
                  <a:off x="88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42"/>
                <p:cNvSpPr/>
                <p:nvPr/>
              </p:nvSpPr>
              <p:spPr>
                <a:xfrm>
                  <a:off x="939300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42"/>
                <p:cNvSpPr/>
                <p:nvPr/>
              </p:nvSpPr>
              <p:spPr>
                <a:xfrm>
                  <a:off x="843975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42"/>
                <p:cNvSpPr/>
                <p:nvPr/>
              </p:nvSpPr>
              <p:spPr>
                <a:xfrm>
                  <a:off x="1020050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42"/>
                <p:cNvSpPr/>
                <p:nvPr/>
              </p:nvSpPr>
              <p:spPr>
                <a:xfrm>
                  <a:off x="939300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42"/>
                <p:cNvSpPr/>
                <p:nvPr/>
              </p:nvSpPr>
              <p:spPr>
                <a:xfrm>
                  <a:off x="85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42"/>
                <p:cNvSpPr/>
                <p:nvPr/>
              </p:nvSpPr>
              <p:spPr>
                <a:xfrm>
                  <a:off x="831825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42"/>
                <p:cNvSpPr/>
                <p:nvPr/>
              </p:nvSpPr>
              <p:spPr>
                <a:xfrm>
                  <a:off x="9665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42"/>
                <p:cNvSpPr/>
                <p:nvPr/>
              </p:nvSpPr>
              <p:spPr>
                <a:xfrm>
                  <a:off x="992800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42"/>
                <p:cNvSpPr/>
                <p:nvPr/>
              </p:nvSpPr>
              <p:spPr>
                <a:xfrm>
                  <a:off x="817225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42"/>
                <p:cNvSpPr/>
                <p:nvPr/>
              </p:nvSpPr>
              <p:spPr>
                <a:xfrm>
                  <a:off x="88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42"/>
                <p:cNvSpPr/>
                <p:nvPr/>
              </p:nvSpPr>
              <p:spPr>
                <a:xfrm>
                  <a:off x="9125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42"/>
                <p:cNvSpPr/>
                <p:nvPr/>
              </p:nvSpPr>
              <p:spPr>
                <a:xfrm>
                  <a:off x="939300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42"/>
                <p:cNvSpPr/>
                <p:nvPr/>
              </p:nvSpPr>
              <p:spPr>
                <a:xfrm>
                  <a:off x="88580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42"/>
                <p:cNvSpPr/>
                <p:nvPr/>
              </p:nvSpPr>
              <p:spPr>
                <a:xfrm>
                  <a:off x="831825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42"/>
                <p:cNvSpPr/>
                <p:nvPr/>
              </p:nvSpPr>
              <p:spPr>
                <a:xfrm>
                  <a:off x="85905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42"/>
                <p:cNvSpPr/>
                <p:nvPr/>
              </p:nvSpPr>
              <p:spPr>
                <a:xfrm>
                  <a:off x="966050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2" name="Google Shape;4392;p42"/>
                <p:cNvSpPr/>
                <p:nvPr/>
              </p:nvSpPr>
              <p:spPr>
                <a:xfrm>
                  <a:off x="8050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3" name="Google Shape;4393;p42"/>
                <p:cNvSpPr/>
                <p:nvPr/>
              </p:nvSpPr>
              <p:spPr>
                <a:xfrm>
                  <a:off x="790475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4" name="Google Shape;4394;p42"/>
                <p:cNvSpPr/>
                <p:nvPr/>
              </p:nvSpPr>
              <p:spPr>
                <a:xfrm>
                  <a:off x="9125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5" name="Google Shape;4395;p42"/>
                <p:cNvSpPr/>
                <p:nvPr/>
              </p:nvSpPr>
              <p:spPr>
                <a:xfrm>
                  <a:off x="831825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6" name="Google Shape;4396;p42"/>
                <p:cNvSpPr/>
                <p:nvPr/>
              </p:nvSpPr>
              <p:spPr>
                <a:xfrm>
                  <a:off x="88580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7" name="Google Shape;4397;p42"/>
                <p:cNvSpPr/>
                <p:nvPr/>
              </p:nvSpPr>
              <p:spPr>
                <a:xfrm>
                  <a:off x="8050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8" name="Google Shape;4398;p42"/>
                <p:cNvSpPr/>
                <p:nvPr/>
              </p:nvSpPr>
              <p:spPr>
                <a:xfrm>
                  <a:off x="85905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9" name="Google Shape;4399;p42"/>
                <p:cNvSpPr/>
                <p:nvPr/>
              </p:nvSpPr>
              <p:spPr>
                <a:xfrm>
                  <a:off x="763725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0" name="Google Shape;4400;p42"/>
                <p:cNvSpPr/>
                <p:nvPr/>
              </p:nvSpPr>
              <p:spPr>
                <a:xfrm>
                  <a:off x="912550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1" name="Google Shape;4401;p42"/>
                <p:cNvSpPr/>
                <p:nvPr/>
              </p:nvSpPr>
              <p:spPr>
                <a:xfrm>
                  <a:off x="939300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2" name="Google Shape;4402;p42"/>
                <p:cNvSpPr/>
                <p:nvPr/>
              </p:nvSpPr>
              <p:spPr>
                <a:xfrm>
                  <a:off x="7783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3" name="Google Shape;4403;p42"/>
                <p:cNvSpPr/>
                <p:nvPr/>
              </p:nvSpPr>
              <p:spPr>
                <a:xfrm>
                  <a:off x="1258375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4" name="Google Shape;4404;p42"/>
                <p:cNvSpPr/>
                <p:nvPr/>
              </p:nvSpPr>
              <p:spPr>
                <a:xfrm>
                  <a:off x="357125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5" name="Google Shape;4405;p42"/>
                <p:cNvSpPr/>
                <p:nvPr/>
              </p:nvSpPr>
              <p:spPr>
                <a:xfrm>
                  <a:off x="357125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6" name="Google Shape;4406;p42"/>
                <p:cNvSpPr/>
                <p:nvPr/>
              </p:nvSpPr>
              <p:spPr>
                <a:xfrm>
                  <a:off x="356625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7" name="Google Shape;4407;p42"/>
                <p:cNvSpPr/>
                <p:nvPr/>
              </p:nvSpPr>
              <p:spPr>
                <a:xfrm>
                  <a:off x="356625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8" name="Google Shape;4408;p42"/>
                <p:cNvSpPr/>
                <p:nvPr/>
              </p:nvSpPr>
              <p:spPr>
                <a:xfrm>
                  <a:off x="398450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9" name="Google Shape;4409;p42"/>
                <p:cNvSpPr/>
                <p:nvPr/>
              </p:nvSpPr>
              <p:spPr>
                <a:xfrm>
                  <a:off x="356625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0" name="Google Shape;4410;p42"/>
                <p:cNvSpPr/>
                <p:nvPr/>
              </p:nvSpPr>
              <p:spPr>
                <a:xfrm>
                  <a:off x="384825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1" name="Google Shape;4411;p42"/>
                <p:cNvSpPr/>
                <p:nvPr/>
              </p:nvSpPr>
              <p:spPr>
                <a:xfrm>
                  <a:off x="357125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2" name="Google Shape;4412;p42"/>
                <p:cNvSpPr/>
                <p:nvPr/>
              </p:nvSpPr>
              <p:spPr>
                <a:xfrm>
                  <a:off x="356625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3" name="Google Shape;4413;p42"/>
                <p:cNvSpPr/>
                <p:nvPr/>
              </p:nvSpPr>
              <p:spPr>
                <a:xfrm>
                  <a:off x="426175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4" name="Google Shape;4414;p42"/>
                <p:cNvSpPr/>
                <p:nvPr/>
              </p:nvSpPr>
              <p:spPr>
                <a:xfrm>
                  <a:off x="593975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5" name="Google Shape;4415;p42"/>
                <p:cNvSpPr/>
                <p:nvPr/>
              </p:nvSpPr>
              <p:spPr>
                <a:xfrm>
                  <a:off x="399425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6" name="Google Shape;4416;p42"/>
                <p:cNvSpPr/>
                <p:nvPr/>
              </p:nvSpPr>
              <p:spPr>
                <a:xfrm>
                  <a:off x="939300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7" name="Google Shape;4417;p42"/>
                <p:cNvSpPr/>
                <p:nvPr/>
              </p:nvSpPr>
              <p:spPr>
                <a:xfrm>
                  <a:off x="8590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8" name="Google Shape;4418;p42"/>
                <p:cNvSpPr/>
                <p:nvPr/>
              </p:nvSpPr>
              <p:spPr>
                <a:xfrm>
                  <a:off x="885800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9" name="Google Shape;4419;p42"/>
                <p:cNvSpPr/>
                <p:nvPr/>
              </p:nvSpPr>
              <p:spPr>
                <a:xfrm>
                  <a:off x="831825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0" name="Google Shape;4420;p42"/>
                <p:cNvSpPr/>
                <p:nvPr/>
              </p:nvSpPr>
              <p:spPr>
                <a:xfrm>
                  <a:off x="912550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1" name="Google Shape;4421;p42"/>
                <p:cNvSpPr/>
                <p:nvPr/>
              </p:nvSpPr>
              <p:spPr>
                <a:xfrm>
                  <a:off x="7783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2" name="Google Shape;4422;p42"/>
                <p:cNvSpPr/>
                <p:nvPr/>
              </p:nvSpPr>
              <p:spPr>
                <a:xfrm>
                  <a:off x="8050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3" name="Google Shape;4423;p42"/>
                <p:cNvSpPr/>
                <p:nvPr/>
              </p:nvSpPr>
              <p:spPr>
                <a:xfrm>
                  <a:off x="933475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4" name="Google Shape;4424;p42"/>
                <p:cNvSpPr/>
                <p:nvPr/>
              </p:nvSpPr>
              <p:spPr>
                <a:xfrm>
                  <a:off x="9067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5" name="Google Shape;4425;p42"/>
                <p:cNvSpPr/>
                <p:nvPr/>
              </p:nvSpPr>
              <p:spPr>
                <a:xfrm>
                  <a:off x="879975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6" name="Google Shape;4426;p42"/>
                <p:cNvSpPr/>
                <p:nvPr/>
              </p:nvSpPr>
              <p:spPr>
                <a:xfrm>
                  <a:off x="8532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7" name="Google Shape;4427;p42"/>
                <p:cNvSpPr/>
                <p:nvPr/>
              </p:nvSpPr>
              <p:spPr>
                <a:xfrm>
                  <a:off x="8255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8" name="Google Shape;4428;p42"/>
                <p:cNvSpPr/>
                <p:nvPr/>
              </p:nvSpPr>
              <p:spPr>
                <a:xfrm>
                  <a:off x="7987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9" name="Google Shape;4429;p42"/>
                <p:cNvSpPr/>
                <p:nvPr/>
              </p:nvSpPr>
              <p:spPr>
                <a:xfrm>
                  <a:off x="7720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0" name="Google Shape;4430;p42"/>
                <p:cNvSpPr/>
                <p:nvPr/>
              </p:nvSpPr>
              <p:spPr>
                <a:xfrm>
                  <a:off x="8050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1" name="Google Shape;4431;p42"/>
                <p:cNvSpPr/>
                <p:nvPr/>
              </p:nvSpPr>
              <p:spPr>
                <a:xfrm>
                  <a:off x="9125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2" name="Google Shape;4432;p42"/>
                <p:cNvSpPr/>
                <p:nvPr/>
              </p:nvSpPr>
              <p:spPr>
                <a:xfrm>
                  <a:off x="966050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3" name="Google Shape;4433;p42"/>
                <p:cNvSpPr/>
                <p:nvPr/>
              </p:nvSpPr>
              <p:spPr>
                <a:xfrm>
                  <a:off x="939300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4" name="Google Shape;4434;p42"/>
                <p:cNvSpPr/>
                <p:nvPr/>
              </p:nvSpPr>
              <p:spPr>
                <a:xfrm>
                  <a:off x="831825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5" name="Google Shape;4435;p42"/>
                <p:cNvSpPr/>
                <p:nvPr/>
              </p:nvSpPr>
              <p:spPr>
                <a:xfrm>
                  <a:off x="88580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6" name="Google Shape;4436;p42"/>
                <p:cNvSpPr/>
                <p:nvPr/>
              </p:nvSpPr>
              <p:spPr>
                <a:xfrm>
                  <a:off x="481625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7" name="Google Shape;4437;p42"/>
                <p:cNvSpPr/>
                <p:nvPr/>
              </p:nvSpPr>
              <p:spPr>
                <a:xfrm>
                  <a:off x="8590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8" name="Google Shape;4438;p42"/>
                <p:cNvSpPr/>
                <p:nvPr/>
              </p:nvSpPr>
              <p:spPr>
                <a:xfrm>
                  <a:off x="96070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9" name="Google Shape;4439;p42"/>
                <p:cNvSpPr/>
                <p:nvPr/>
              </p:nvSpPr>
              <p:spPr>
                <a:xfrm>
                  <a:off x="933475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0" name="Google Shape;4440;p42"/>
                <p:cNvSpPr/>
                <p:nvPr/>
              </p:nvSpPr>
              <p:spPr>
                <a:xfrm>
                  <a:off x="9067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1" name="Google Shape;4441;p42"/>
                <p:cNvSpPr/>
                <p:nvPr/>
              </p:nvSpPr>
              <p:spPr>
                <a:xfrm>
                  <a:off x="87997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2" name="Google Shape;4442;p42"/>
                <p:cNvSpPr/>
                <p:nvPr/>
              </p:nvSpPr>
              <p:spPr>
                <a:xfrm>
                  <a:off x="8532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3" name="Google Shape;4443;p42"/>
                <p:cNvSpPr/>
                <p:nvPr/>
              </p:nvSpPr>
              <p:spPr>
                <a:xfrm>
                  <a:off x="8255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4" name="Google Shape;4444;p42"/>
                <p:cNvSpPr/>
                <p:nvPr/>
              </p:nvSpPr>
              <p:spPr>
                <a:xfrm>
                  <a:off x="7987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5" name="Google Shape;4445;p42"/>
                <p:cNvSpPr/>
                <p:nvPr/>
              </p:nvSpPr>
              <p:spPr>
                <a:xfrm>
                  <a:off x="9125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6" name="Google Shape;4446;p42"/>
                <p:cNvSpPr/>
                <p:nvPr/>
              </p:nvSpPr>
              <p:spPr>
                <a:xfrm>
                  <a:off x="831825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7" name="Google Shape;4447;p42"/>
                <p:cNvSpPr/>
                <p:nvPr/>
              </p:nvSpPr>
              <p:spPr>
                <a:xfrm>
                  <a:off x="992800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8" name="Google Shape;4448;p42"/>
                <p:cNvSpPr/>
                <p:nvPr/>
              </p:nvSpPr>
              <p:spPr>
                <a:xfrm>
                  <a:off x="88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9" name="Google Shape;4449;p42"/>
                <p:cNvSpPr/>
                <p:nvPr/>
              </p:nvSpPr>
              <p:spPr>
                <a:xfrm>
                  <a:off x="966550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0" name="Google Shape;4450;p42"/>
                <p:cNvSpPr/>
                <p:nvPr/>
              </p:nvSpPr>
              <p:spPr>
                <a:xfrm>
                  <a:off x="939300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1" name="Google Shape;4451;p42"/>
                <p:cNvSpPr/>
                <p:nvPr/>
              </p:nvSpPr>
              <p:spPr>
                <a:xfrm>
                  <a:off x="357600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2" name="Google Shape;4452;p42"/>
                <p:cNvSpPr/>
                <p:nvPr/>
              </p:nvSpPr>
              <p:spPr>
                <a:xfrm>
                  <a:off x="85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3" name="Google Shape;4453;p42"/>
                <p:cNvSpPr/>
                <p:nvPr/>
              </p:nvSpPr>
              <p:spPr>
                <a:xfrm>
                  <a:off x="987450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4" name="Google Shape;4454;p42"/>
                <p:cNvSpPr/>
                <p:nvPr/>
              </p:nvSpPr>
              <p:spPr>
                <a:xfrm>
                  <a:off x="96070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5" name="Google Shape;4455;p42"/>
                <p:cNvSpPr/>
                <p:nvPr/>
              </p:nvSpPr>
              <p:spPr>
                <a:xfrm>
                  <a:off x="93347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6" name="Google Shape;4456;p42"/>
                <p:cNvSpPr/>
                <p:nvPr/>
              </p:nvSpPr>
              <p:spPr>
                <a:xfrm>
                  <a:off x="9067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7" name="Google Shape;4457;p42"/>
                <p:cNvSpPr/>
                <p:nvPr/>
              </p:nvSpPr>
              <p:spPr>
                <a:xfrm>
                  <a:off x="8799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8" name="Google Shape;4458;p42"/>
                <p:cNvSpPr/>
                <p:nvPr/>
              </p:nvSpPr>
              <p:spPr>
                <a:xfrm>
                  <a:off x="8532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9" name="Google Shape;4459;p42"/>
                <p:cNvSpPr/>
                <p:nvPr/>
              </p:nvSpPr>
              <p:spPr>
                <a:xfrm>
                  <a:off x="8255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0" name="Google Shape;4460;p42"/>
                <p:cNvSpPr/>
                <p:nvPr/>
              </p:nvSpPr>
              <p:spPr>
                <a:xfrm>
                  <a:off x="88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1" name="Google Shape;4461;p42"/>
                <p:cNvSpPr/>
                <p:nvPr/>
              </p:nvSpPr>
              <p:spPr>
                <a:xfrm>
                  <a:off x="993300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2" name="Google Shape;4462;p42"/>
                <p:cNvSpPr/>
                <p:nvPr/>
              </p:nvSpPr>
              <p:spPr>
                <a:xfrm>
                  <a:off x="1019550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3" name="Google Shape;4463;p42"/>
                <p:cNvSpPr/>
                <p:nvPr/>
              </p:nvSpPr>
              <p:spPr>
                <a:xfrm>
                  <a:off x="939300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42"/>
                <p:cNvSpPr/>
                <p:nvPr/>
              </p:nvSpPr>
              <p:spPr>
                <a:xfrm>
                  <a:off x="477725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42"/>
                <p:cNvSpPr/>
                <p:nvPr/>
              </p:nvSpPr>
              <p:spPr>
                <a:xfrm>
                  <a:off x="8590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42"/>
                <p:cNvSpPr/>
                <p:nvPr/>
              </p:nvSpPr>
              <p:spPr>
                <a:xfrm>
                  <a:off x="9665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42"/>
                <p:cNvSpPr/>
                <p:nvPr/>
              </p:nvSpPr>
              <p:spPr>
                <a:xfrm>
                  <a:off x="9125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42"/>
                <p:cNvSpPr/>
                <p:nvPr/>
              </p:nvSpPr>
              <p:spPr>
                <a:xfrm>
                  <a:off x="1014200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42"/>
                <p:cNvSpPr/>
                <p:nvPr/>
              </p:nvSpPr>
              <p:spPr>
                <a:xfrm>
                  <a:off x="987450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42"/>
                <p:cNvSpPr/>
                <p:nvPr/>
              </p:nvSpPr>
              <p:spPr>
                <a:xfrm>
                  <a:off x="96070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42"/>
                <p:cNvSpPr/>
                <p:nvPr/>
              </p:nvSpPr>
              <p:spPr>
                <a:xfrm>
                  <a:off x="9334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42"/>
                <p:cNvSpPr/>
                <p:nvPr/>
              </p:nvSpPr>
              <p:spPr>
                <a:xfrm>
                  <a:off x="9067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42"/>
                <p:cNvSpPr/>
                <p:nvPr/>
              </p:nvSpPr>
              <p:spPr>
                <a:xfrm>
                  <a:off x="87997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42"/>
                <p:cNvSpPr/>
                <p:nvPr/>
              </p:nvSpPr>
              <p:spPr>
                <a:xfrm>
                  <a:off x="8532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42"/>
                <p:cNvSpPr/>
                <p:nvPr/>
              </p:nvSpPr>
              <p:spPr>
                <a:xfrm>
                  <a:off x="939300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42"/>
                <p:cNvSpPr/>
                <p:nvPr/>
              </p:nvSpPr>
              <p:spPr>
                <a:xfrm>
                  <a:off x="9125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42"/>
                <p:cNvSpPr/>
                <p:nvPr/>
              </p:nvSpPr>
              <p:spPr>
                <a:xfrm>
                  <a:off x="1046300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42"/>
                <p:cNvSpPr/>
                <p:nvPr/>
              </p:nvSpPr>
              <p:spPr>
                <a:xfrm>
                  <a:off x="9933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42"/>
                <p:cNvSpPr/>
                <p:nvPr/>
              </p:nvSpPr>
              <p:spPr>
                <a:xfrm>
                  <a:off x="9665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42"/>
                <p:cNvSpPr/>
                <p:nvPr/>
              </p:nvSpPr>
              <p:spPr>
                <a:xfrm>
                  <a:off x="357600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42"/>
                <p:cNvSpPr/>
                <p:nvPr/>
              </p:nvSpPr>
              <p:spPr>
                <a:xfrm>
                  <a:off x="88580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42"/>
                <p:cNvSpPr/>
                <p:nvPr/>
              </p:nvSpPr>
              <p:spPr>
                <a:xfrm>
                  <a:off x="102005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42"/>
                <p:cNvSpPr/>
                <p:nvPr/>
              </p:nvSpPr>
              <p:spPr>
                <a:xfrm>
                  <a:off x="1040950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42"/>
                <p:cNvSpPr/>
                <p:nvPr/>
              </p:nvSpPr>
              <p:spPr>
                <a:xfrm>
                  <a:off x="1014200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42"/>
                <p:cNvSpPr/>
                <p:nvPr/>
              </p:nvSpPr>
              <p:spPr>
                <a:xfrm>
                  <a:off x="987450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42"/>
                <p:cNvSpPr/>
                <p:nvPr/>
              </p:nvSpPr>
              <p:spPr>
                <a:xfrm>
                  <a:off x="96070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42"/>
                <p:cNvSpPr/>
                <p:nvPr/>
              </p:nvSpPr>
              <p:spPr>
                <a:xfrm>
                  <a:off x="93347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42"/>
                <p:cNvSpPr/>
                <p:nvPr/>
              </p:nvSpPr>
              <p:spPr>
                <a:xfrm>
                  <a:off x="9067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42"/>
                <p:cNvSpPr/>
                <p:nvPr/>
              </p:nvSpPr>
              <p:spPr>
                <a:xfrm>
                  <a:off x="879975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42"/>
                <p:cNvSpPr/>
                <p:nvPr/>
              </p:nvSpPr>
              <p:spPr>
                <a:xfrm>
                  <a:off x="1046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42"/>
                <p:cNvSpPr/>
                <p:nvPr/>
              </p:nvSpPr>
              <p:spPr>
                <a:xfrm>
                  <a:off x="1073550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42"/>
                <p:cNvSpPr/>
                <p:nvPr/>
              </p:nvSpPr>
              <p:spPr>
                <a:xfrm>
                  <a:off x="542425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42"/>
                <p:cNvSpPr/>
                <p:nvPr/>
              </p:nvSpPr>
              <p:spPr>
                <a:xfrm>
                  <a:off x="9933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42"/>
                <p:cNvSpPr/>
                <p:nvPr/>
              </p:nvSpPr>
              <p:spPr>
                <a:xfrm>
                  <a:off x="9665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42"/>
                <p:cNvSpPr/>
                <p:nvPr/>
              </p:nvSpPr>
              <p:spPr>
                <a:xfrm>
                  <a:off x="1020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42"/>
                <p:cNvSpPr/>
                <p:nvPr/>
              </p:nvSpPr>
              <p:spPr>
                <a:xfrm>
                  <a:off x="939300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42"/>
                <p:cNvSpPr/>
                <p:nvPr/>
              </p:nvSpPr>
              <p:spPr>
                <a:xfrm>
                  <a:off x="91255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42"/>
                <p:cNvSpPr/>
                <p:nvPr/>
              </p:nvSpPr>
              <p:spPr>
                <a:xfrm>
                  <a:off x="1067700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42"/>
                <p:cNvSpPr/>
                <p:nvPr/>
              </p:nvSpPr>
              <p:spPr>
                <a:xfrm>
                  <a:off x="1040950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42"/>
                <p:cNvSpPr/>
                <p:nvPr/>
              </p:nvSpPr>
              <p:spPr>
                <a:xfrm>
                  <a:off x="1014200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42"/>
                <p:cNvSpPr/>
                <p:nvPr/>
              </p:nvSpPr>
              <p:spPr>
                <a:xfrm>
                  <a:off x="987450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42"/>
                <p:cNvSpPr/>
                <p:nvPr/>
              </p:nvSpPr>
              <p:spPr>
                <a:xfrm>
                  <a:off x="96070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42"/>
                <p:cNvSpPr/>
                <p:nvPr/>
              </p:nvSpPr>
              <p:spPr>
                <a:xfrm>
                  <a:off x="933475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42"/>
                <p:cNvSpPr/>
                <p:nvPr/>
              </p:nvSpPr>
              <p:spPr>
                <a:xfrm>
                  <a:off x="9067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42"/>
                <p:cNvSpPr/>
                <p:nvPr/>
              </p:nvSpPr>
              <p:spPr>
                <a:xfrm>
                  <a:off x="589125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42"/>
                <p:cNvSpPr/>
                <p:nvPr/>
              </p:nvSpPr>
              <p:spPr>
                <a:xfrm>
                  <a:off x="1100300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42"/>
                <p:cNvSpPr/>
                <p:nvPr/>
              </p:nvSpPr>
              <p:spPr>
                <a:xfrm>
                  <a:off x="1073550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42"/>
                <p:cNvSpPr/>
                <p:nvPr/>
              </p:nvSpPr>
              <p:spPr>
                <a:xfrm>
                  <a:off x="939300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42"/>
                <p:cNvSpPr/>
                <p:nvPr/>
              </p:nvSpPr>
              <p:spPr>
                <a:xfrm>
                  <a:off x="993300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0" name="Google Shape;4510;p42"/>
                <p:cNvSpPr/>
                <p:nvPr/>
              </p:nvSpPr>
              <p:spPr>
                <a:xfrm>
                  <a:off x="1020050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1" name="Google Shape;4511;p42"/>
                <p:cNvSpPr/>
                <p:nvPr/>
              </p:nvSpPr>
              <p:spPr>
                <a:xfrm>
                  <a:off x="1046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2" name="Google Shape;4512;p42"/>
                <p:cNvSpPr/>
                <p:nvPr/>
              </p:nvSpPr>
              <p:spPr>
                <a:xfrm>
                  <a:off x="966550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3" name="Google Shape;4513;p42"/>
                <p:cNvSpPr/>
                <p:nvPr/>
              </p:nvSpPr>
              <p:spPr>
                <a:xfrm>
                  <a:off x="109495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4" name="Google Shape;4514;p42"/>
                <p:cNvSpPr/>
                <p:nvPr/>
              </p:nvSpPr>
              <p:spPr>
                <a:xfrm>
                  <a:off x="1067700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5" name="Google Shape;4515;p42"/>
                <p:cNvSpPr/>
                <p:nvPr/>
              </p:nvSpPr>
              <p:spPr>
                <a:xfrm>
                  <a:off x="1040950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6" name="Google Shape;4516;p42"/>
                <p:cNvSpPr/>
                <p:nvPr/>
              </p:nvSpPr>
              <p:spPr>
                <a:xfrm>
                  <a:off x="1014200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7" name="Google Shape;4517;p42"/>
                <p:cNvSpPr/>
                <p:nvPr/>
              </p:nvSpPr>
              <p:spPr>
                <a:xfrm>
                  <a:off x="987450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8" name="Google Shape;4518;p42"/>
                <p:cNvSpPr/>
                <p:nvPr/>
              </p:nvSpPr>
              <p:spPr>
                <a:xfrm>
                  <a:off x="96070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9" name="Google Shape;4519;p42"/>
                <p:cNvSpPr/>
                <p:nvPr/>
              </p:nvSpPr>
              <p:spPr>
                <a:xfrm>
                  <a:off x="933475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0" name="Google Shape;4520;p42"/>
                <p:cNvSpPr/>
                <p:nvPr/>
              </p:nvSpPr>
              <p:spPr>
                <a:xfrm>
                  <a:off x="522475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1" name="Google Shape;4521;p42"/>
                <p:cNvSpPr/>
                <p:nvPr/>
              </p:nvSpPr>
              <p:spPr>
                <a:xfrm>
                  <a:off x="357600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2" name="Google Shape;4522;p42"/>
                <p:cNvSpPr/>
                <p:nvPr/>
              </p:nvSpPr>
              <p:spPr>
                <a:xfrm>
                  <a:off x="581325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3" name="Google Shape;4523;p42"/>
                <p:cNvSpPr/>
                <p:nvPr/>
              </p:nvSpPr>
              <p:spPr>
                <a:xfrm>
                  <a:off x="562375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4" name="Google Shape;4524;p42"/>
                <p:cNvSpPr/>
                <p:nvPr/>
              </p:nvSpPr>
              <p:spPr>
                <a:xfrm>
                  <a:off x="654775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5" name="Google Shape;4525;p42"/>
                <p:cNvSpPr/>
                <p:nvPr/>
              </p:nvSpPr>
              <p:spPr>
                <a:xfrm>
                  <a:off x="458275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6" name="Google Shape;4526;p42"/>
                <p:cNvSpPr/>
                <p:nvPr/>
              </p:nvSpPr>
              <p:spPr>
                <a:xfrm>
                  <a:off x="449525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7" name="Google Shape;4527;p42"/>
                <p:cNvSpPr/>
                <p:nvPr/>
              </p:nvSpPr>
              <p:spPr>
                <a:xfrm>
                  <a:off x="575000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8" name="Google Shape;4528;p42"/>
                <p:cNvSpPr/>
                <p:nvPr/>
              </p:nvSpPr>
              <p:spPr>
                <a:xfrm>
                  <a:off x="680550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9" name="Google Shape;4529;p42"/>
                <p:cNvSpPr/>
                <p:nvPr/>
              </p:nvSpPr>
              <p:spPr>
                <a:xfrm>
                  <a:off x="629975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0" name="Google Shape;4530;p42"/>
                <p:cNvSpPr/>
                <p:nvPr/>
              </p:nvSpPr>
              <p:spPr>
                <a:xfrm>
                  <a:off x="527350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1" name="Google Shape;4531;p42"/>
                <p:cNvSpPr/>
                <p:nvPr/>
              </p:nvSpPr>
              <p:spPr>
                <a:xfrm>
                  <a:off x="555550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2" name="Google Shape;4532;p42"/>
                <p:cNvSpPr/>
                <p:nvPr/>
              </p:nvSpPr>
              <p:spPr>
                <a:xfrm>
                  <a:off x="703900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3" name="Google Shape;4533;p42"/>
                <p:cNvSpPr/>
                <p:nvPr/>
              </p:nvSpPr>
              <p:spPr>
                <a:xfrm>
                  <a:off x="698050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4" name="Google Shape;4534;p42"/>
                <p:cNvSpPr/>
                <p:nvPr/>
              </p:nvSpPr>
              <p:spPr>
                <a:xfrm>
                  <a:off x="557025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5" name="Google Shape;4535;p42"/>
                <p:cNvSpPr/>
                <p:nvPr/>
              </p:nvSpPr>
              <p:spPr>
                <a:xfrm>
                  <a:off x="559450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6" name="Google Shape;4536;p42"/>
                <p:cNvSpPr/>
                <p:nvPr/>
              </p:nvSpPr>
              <p:spPr>
                <a:xfrm>
                  <a:off x="555550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7" name="Google Shape;4537;p42"/>
                <p:cNvSpPr/>
                <p:nvPr/>
              </p:nvSpPr>
              <p:spPr>
                <a:xfrm>
                  <a:off x="641650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8" name="Google Shape;4538;p42"/>
                <p:cNvSpPr/>
                <p:nvPr/>
              </p:nvSpPr>
              <p:spPr>
                <a:xfrm>
                  <a:off x="588625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9" name="Google Shape;4539;p42"/>
                <p:cNvSpPr/>
                <p:nvPr/>
              </p:nvSpPr>
              <p:spPr>
                <a:xfrm>
                  <a:off x="585225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0" name="Google Shape;4540;p42"/>
                <p:cNvSpPr/>
                <p:nvPr/>
              </p:nvSpPr>
              <p:spPr>
                <a:xfrm>
                  <a:off x="710225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1" name="Google Shape;4541;p42"/>
                <p:cNvSpPr/>
                <p:nvPr/>
              </p:nvSpPr>
              <p:spPr>
                <a:xfrm>
                  <a:off x="710225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2" name="Google Shape;4542;p42"/>
                <p:cNvSpPr/>
                <p:nvPr/>
              </p:nvSpPr>
              <p:spPr>
                <a:xfrm>
                  <a:off x="710225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3" name="Google Shape;4543;p42"/>
                <p:cNvSpPr/>
                <p:nvPr/>
              </p:nvSpPr>
              <p:spPr>
                <a:xfrm>
                  <a:off x="775875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4" name="Google Shape;4544;p42"/>
                <p:cNvSpPr/>
                <p:nvPr/>
              </p:nvSpPr>
              <p:spPr>
                <a:xfrm>
                  <a:off x="775875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5" name="Google Shape;4545;p42"/>
                <p:cNvSpPr/>
                <p:nvPr/>
              </p:nvSpPr>
              <p:spPr>
                <a:xfrm>
                  <a:off x="635325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6" name="Google Shape;4546;p42"/>
                <p:cNvSpPr/>
                <p:nvPr/>
              </p:nvSpPr>
              <p:spPr>
                <a:xfrm>
                  <a:off x="635325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7" name="Google Shape;4547;p42"/>
                <p:cNvSpPr/>
                <p:nvPr/>
              </p:nvSpPr>
              <p:spPr>
                <a:xfrm>
                  <a:off x="635325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8" name="Google Shape;4548;p42"/>
                <p:cNvSpPr/>
                <p:nvPr/>
              </p:nvSpPr>
              <p:spPr>
                <a:xfrm>
                  <a:off x="635325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9" name="Google Shape;4549;p42"/>
                <p:cNvSpPr/>
                <p:nvPr/>
              </p:nvSpPr>
              <p:spPr>
                <a:xfrm>
                  <a:off x="487450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0" name="Google Shape;4550;p42"/>
                <p:cNvSpPr/>
                <p:nvPr/>
              </p:nvSpPr>
              <p:spPr>
                <a:xfrm>
                  <a:off x="542425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1" name="Google Shape;4551;p42"/>
                <p:cNvSpPr/>
                <p:nvPr/>
              </p:nvSpPr>
              <p:spPr>
                <a:xfrm>
                  <a:off x="589600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2" name="Google Shape;4552;p42"/>
                <p:cNvSpPr/>
                <p:nvPr/>
              </p:nvSpPr>
              <p:spPr>
                <a:xfrm>
                  <a:off x="500100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3" name="Google Shape;4553;p42"/>
                <p:cNvSpPr/>
                <p:nvPr/>
              </p:nvSpPr>
              <p:spPr>
                <a:xfrm>
                  <a:off x="628500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4" name="Google Shape;4554;p42"/>
                <p:cNvSpPr/>
                <p:nvPr/>
              </p:nvSpPr>
              <p:spPr>
                <a:xfrm>
                  <a:off x="601750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5" name="Google Shape;4555;p42"/>
                <p:cNvSpPr/>
                <p:nvPr/>
              </p:nvSpPr>
              <p:spPr>
                <a:xfrm>
                  <a:off x="1187850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6" name="Google Shape;4556;p42"/>
                <p:cNvSpPr/>
                <p:nvPr/>
              </p:nvSpPr>
              <p:spPr>
                <a:xfrm>
                  <a:off x="1184425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7" name="Google Shape;4557;p42"/>
                <p:cNvSpPr/>
                <p:nvPr/>
              </p:nvSpPr>
              <p:spPr>
                <a:xfrm>
                  <a:off x="1119750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8" name="Google Shape;4558;p42"/>
                <p:cNvSpPr/>
                <p:nvPr/>
              </p:nvSpPr>
              <p:spPr>
                <a:xfrm>
                  <a:off x="1116825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9" name="Google Shape;4559;p42"/>
                <p:cNvSpPr/>
                <p:nvPr/>
              </p:nvSpPr>
              <p:spPr>
                <a:xfrm>
                  <a:off x="1052625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0" name="Google Shape;4560;p42"/>
                <p:cNvSpPr/>
                <p:nvPr/>
              </p:nvSpPr>
              <p:spPr>
                <a:xfrm>
                  <a:off x="1049225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1" name="Google Shape;4561;p42"/>
                <p:cNvSpPr/>
                <p:nvPr/>
              </p:nvSpPr>
              <p:spPr>
                <a:xfrm>
                  <a:off x="985025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2" name="Google Shape;4562;p42"/>
                <p:cNvSpPr/>
                <p:nvPr/>
              </p:nvSpPr>
              <p:spPr>
                <a:xfrm>
                  <a:off x="981125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3" name="Google Shape;4563;p42"/>
                <p:cNvSpPr/>
                <p:nvPr/>
              </p:nvSpPr>
              <p:spPr>
                <a:xfrm>
                  <a:off x="1280250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4" name="Google Shape;4564;p42"/>
                <p:cNvSpPr/>
                <p:nvPr/>
              </p:nvSpPr>
              <p:spPr>
                <a:xfrm>
                  <a:off x="1289500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5" name="Google Shape;4565;p42"/>
                <p:cNvSpPr/>
                <p:nvPr/>
              </p:nvSpPr>
              <p:spPr>
                <a:xfrm>
                  <a:off x="1214100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6" name="Google Shape;4566;p42"/>
                <p:cNvSpPr/>
                <p:nvPr/>
              </p:nvSpPr>
              <p:spPr>
                <a:xfrm>
                  <a:off x="1221400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7" name="Google Shape;4567;p42"/>
                <p:cNvSpPr/>
                <p:nvPr/>
              </p:nvSpPr>
              <p:spPr>
                <a:xfrm>
                  <a:off x="1146000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8" name="Google Shape;4568;p42"/>
                <p:cNvSpPr/>
                <p:nvPr/>
              </p:nvSpPr>
              <p:spPr>
                <a:xfrm>
                  <a:off x="1153300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9" name="Google Shape;4569;p42"/>
                <p:cNvSpPr/>
                <p:nvPr/>
              </p:nvSpPr>
              <p:spPr>
                <a:xfrm>
                  <a:off x="1078400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0" name="Google Shape;4570;p42"/>
                <p:cNvSpPr/>
                <p:nvPr/>
              </p:nvSpPr>
              <p:spPr>
                <a:xfrm>
                  <a:off x="1085700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1" name="Google Shape;4571;p42"/>
                <p:cNvSpPr/>
                <p:nvPr/>
              </p:nvSpPr>
              <p:spPr>
                <a:xfrm>
                  <a:off x="1011275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2" name="Google Shape;4572;p42"/>
                <p:cNvSpPr/>
                <p:nvPr/>
              </p:nvSpPr>
              <p:spPr>
                <a:xfrm>
                  <a:off x="1018575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3" name="Google Shape;4573;p42"/>
                <p:cNvSpPr/>
                <p:nvPr/>
              </p:nvSpPr>
              <p:spPr>
                <a:xfrm>
                  <a:off x="602725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4" name="Google Shape;4574;p42"/>
                <p:cNvSpPr/>
                <p:nvPr/>
              </p:nvSpPr>
              <p:spPr>
                <a:xfrm>
                  <a:off x="588150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5" name="Google Shape;4575;p42"/>
                <p:cNvSpPr/>
                <p:nvPr/>
              </p:nvSpPr>
              <p:spPr>
                <a:xfrm>
                  <a:off x="1016625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6" name="Google Shape;4576;p42"/>
                <p:cNvSpPr/>
                <p:nvPr/>
              </p:nvSpPr>
              <p:spPr>
                <a:xfrm>
                  <a:off x="1019075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7" name="Google Shape;4577;p42"/>
                <p:cNvSpPr/>
                <p:nvPr/>
              </p:nvSpPr>
              <p:spPr>
                <a:xfrm>
                  <a:off x="654775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8" name="Google Shape;4578;p42"/>
                <p:cNvSpPr/>
                <p:nvPr/>
              </p:nvSpPr>
              <p:spPr>
                <a:xfrm>
                  <a:off x="968475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9" name="Google Shape;4579;p42"/>
                <p:cNvSpPr/>
                <p:nvPr/>
              </p:nvSpPr>
              <p:spPr>
                <a:xfrm>
                  <a:off x="971400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0" name="Google Shape;4580;p42"/>
                <p:cNvSpPr/>
                <p:nvPr/>
              </p:nvSpPr>
              <p:spPr>
                <a:xfrm>
                  <a:off x="987950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1" name="Google Shape;4581;p42"/>
                <p:cNvSpPr/>
                <p:nvPr/>
              </p:nvSpPr>
              <p:spPr>
                <a:xfrm>
                  <a:off x="794850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2" name="Google Shape;4582;p42"/>
                <p:cNvSpPr/>
                <p:nvPr/>
              </p:nvSpPr>
              <p:spPr>
                <a:xfrm>
                  <a:off x="578425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3" name="Google Shape;4583;p42"/>
                <p:cNvSpPr/>
                <p:nvPr/>
              </p:nvSpPr>
              <p:spPr>
                <a:xfrm>
                  <a:off x="572100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4" name="Google Shape;4584;p42"/>
                <p:cNvSpPr/>
                <p:nvPr/>
              </p:nvSpPr>
              <p:spPr>
                <a:xfrm>
                  <a:off x="688825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5" name="Google Shape;4585;p42"/>
                <p:cNvSpPr/>
                <p:nvPr/>
              </p:nvSpPr>
              <p:spPr>
                <a:xfrm>
                  <a:off x="686400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6" name="Google Shape;4586;p42"/>
                <p:cNvSpPr/>
                <p:nvPr/>
              </p:nvSpPr>
              <p:spPr>
                <a:xfrm>
                  <a:off x="685425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7" name="Google Shape;4587;p42"/>
                <p:cNvSpPr/>
                <p:nvPr/>
              </p:nvSpPr>
              <p:spPr>
                <a:xfrm>
                  <a:off x="972875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8" name="Google Shape;4588;p42"/>
                <p:cNvSpPr/>
                <p:nvPr/>
              </p:nvSpPr>
              <p:spPr>
                <a:xfrm>
                  <a:off x="827925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9" name="Google Shape;4589;p42"/>
                <p:cNvSpPr/>
                <p:nvPr/>
              </p:nvSpPr>
              <p:spPr>
                <a:xfrm>
                  <a:off x="878025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0" name="Google Shape;4590;p42"/>
                <p:cNvSpPr/>
                <p:nvPr/>
              </p:nvSpPr>
              <p:spPr>
                <a:xfrm>
                  <a:off x="973825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1" name="Google Shape;4591;p42"/>
                <p:cNvSpPr/>
                <p:nvPr/>
              </p:nvSpPr>
              <p:spPr>
                <a:xfrm>
                  <a:off x="825500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2" name="Google Shape;4592;p42"/>
                <p:cNvSpPr/>
                <p:nvPr/>
              </p:nvSpPr>
              <p:spPr>
                <a:xfrm>
                  <a:off x="733075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3" name="Google Shape;4593;p42"/>
                <p:cNvSpPr/>
                <p:nvPr/>
              </p:nvSpPr>
              <p:spPr>
                <a:xfrm>
                  <a:off x="730650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4" name="Google Shape;4594;p42"/>
                <p:cNvSpPr/>
                <p:nvPr/>
              </p:nvSpPr>
              <p:spPr>
                <a:xfrm>
                  <a:off x="863925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5" name="Google Shape;4595;p42"/>
                <p:cNvSpPr/>
                <p:nvPr/>
              </p:nvSpPr>
              <p:spPr>
                <a:xfrm>
                  <a:off x="799725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6" name="Google Shape;4596;p42"/>
                <p:cNvSpPr/>
                <p:nvPr/>
              </p:nvSpPr>
              <p:spPr>
                <a:xfrm>
                  <a:off x="797275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7" name="Google Shape;4597;p42"/>
                <p:cNvSpPr/>
                <p:nvPr/>
              </p:nvSpPr>
              <p:spPr>
                <a:xfrm>
                  <a:off x="930050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8" name="Google Shape;4598;p42"/>
                <p:cNvSpPr/>
                <p:nvPr/>
              </p:nvSpPr>
              <p:spPr>
                <a:xfrm>
                  <a:off x="803125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9" name="Google Shape;4599;p42"/>
                <p:cNvSpPr/>
                <p:nvPr/>
              </p:nvSpPr>
              <p:spPr>
                <a:xfrm>
                  <a:off x="879000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0" name="Google Shape;4600;p42"/>
                <p:cNvSpPr/>
                <p:nvPr/>
              </p:nvSpPr>
              <p:spPr>
                <a:xfrm>
                  <a:off x="801175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1" name="Google Shape;4601;p42"/>
                <p:cNvSpPr/>
                <p:nvPr/>
              </p:nvSpPr>
              <p:spPr>
                <a:xfrm>
                  <a:off x="866825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2" name="Google Shape;4602;p42"/>
                <p:cNvSpPr/>
                <p:nvPr/>
              </p:nvSpPr>
              <p:spPr>
                <a:xfrm>
                  <a:off x="1155750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3" name="Google Shape;4603;p42"/>
                <p:cNvSpPr/>
                <p:nvPr/>
              </p:nvSpPr>
              <p:spPr>
                <a:xfrm>
                  <a:off x="1252050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4" name="Google Shape;4604;p42"/>
                <p:cNvSpPr/>
                <p:nvPr/>
              </p:nvSpPr>
              <p:spPr>
                <a:xfrm>
                  <a:off x="1254950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5" name="Google Shape;4605;p42"/>
                <p:cNvSpPr/>
                <p:nvPr/>
              </p:nvSpPr>
              <p:spPr>
                <a:xfrm>
                  <a:off x="1123650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6" name="Google Shape;4606;p42"/>
                <p:cNvSpPr/>
                <p:nvPr/>
              </p:nvSpPr>
              <p:spPr>
                <a:xfrm>
                  <a:off x="1153800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7" name="Google Shape;4607;p42"/>
                <p:cNvSpPr/>
                <p:nvPr/>
              </p:nvSpPr>
              <p:spPr>
                <a:xfrm>
                  <a:off x="1155250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8" name="Google Shape;4608;p42"/>
                <p:cNvSpPr/>
                <p:nvPr/>
              </p:nvSpPr>
              <p:spPr>
                <a:xfrm>
                  <a:off x="1152825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9" name="Google Shape;4609;p42"/>
                <p:cNvSpPr/>
                <p:nvPr/>
              </p:nvSpPr>
              <p:spPr>
                <a:xfrm>
                  <a:off x="1067700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0" name="Google Shape;4610;p42"/>
                <p:cNvSpPr/>
                <p:nvPr/>
              </p:nvSpPr>
              <p:spPr>
                <a:xfrm>
                  <a:off x="1028300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1" name="Google Shape;4611;p42"/>
                <p:cNvSpPr/>
                <p:nvPr/>
              </p:nvSpPr>
              <p:spPr>
                <a:xfrm>
                  <a:off x="1125575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2" name="Google Shape;4612;p42"/>
                <p:cNvSpPr/>
                <p:nvPr/>
              </p:nvSpPr>
              <p:spPr>
                <a:xfrm>
                  <a:off x="888225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3" name="Google Shape;4613;p42"/>
                <p:cNvSpPr/>
                <p:nvPr/>
              </p:nvSpPr>
              <p:spPr>
                <a:xfrm>
                  <a:off x="1068200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4" name="Google Shape;4614;p42"/>
                <p:cNvSpPr/>
                <p:nvPr/>
              </p:nvSpPr>
              <p:spPr>
                <a:xfrm>
                  <a:off x="1061375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5" name="Google Shape;4615;p42"/>
                <p:cNvSpPr/>
                <p:nvPr/>
              </p:nvSpPr>
              <p:spPr>
                <a:xfrm>
                  <a:off x="1097850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6" name="Google Shape;4616;p42"/>
                <p:cNvSpPr/>
                <p:nvPr/>
              </p:nvSpPr>
              <p:spPr>
                <a:xfrm>
                  <a:off x="1130925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7" name="Google Shape;4617;p42"/>
                <p:cNvSpPr/>
                <p:nvPr/>
              </p:nvSpPr>
              <p:spPr>
                <a:xfrm>
                  <a:off x="958275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8" name="Google Shape;4618;p42"/>
                <p:cNvSpPr/>
                <p:nvPr/>
              </p:nvSpPr>
              <p:spPr>
                <a:xfrm>
                  <a:off x="990850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9" name="Google Shape;4619;p42"/>
                <p:cNvSpPr/>
                <p:nvPr/>
              </p:nvSpPr>
              <p:spPr>
                <a:xfrm>
                  <a:off x="997675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0" name="Google Shape;4620;p42"/>
                <p:cNvSpPr/>
                <p:nvPr/>
              </p:nvSpPr>
              <p:spPr>
                <a:xfrm>
                  <a:off x="1132400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1" name="Google Shape;4621;p42"/>
                <p:cNvSpPr/>
                <p:nvPr/>
              </p:nvSpPr>
              <p:spPr>
                <a:xfrm>
                  <a:off x="926175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2" name="Google Shape;4622;p42"/>
                <p:cNvSpPr/>
                <p:nvPr/>
              </p:nvSpPr>
              <p:spPr>
                <a:xfrm>
                  <a:off x="1061375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3" name="Google Shape;4623;p42"/>
                <p:cNvSpPr/>
                <p:nvPr/>
              </p:nvSpPr>
              <p:spPr>
                <a:xfrm>
                  <a:off x="786100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4" name="Google Shape;4624;p42"/>
                <p:cNvSpPr/>
                <p:nvPr/>
              </p:nvSpPr>
              <p:spPr>
                <a:xfrm>
                  <a:off x="921800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5" name="Google Shape;4625;p42"/>
                <p:cNvSpPr/>
                <p:nvPr/>
              </p:nvSpPr>
              <p:spPr>
                <a:xfrm>
                  <a:off x="714600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6" name="Google Shape;4626;p42"/>
                <p:cNvSpPr/>
                <p:nvPr/>
              </p:nvSpPr>
              <p:spPr>
                <a:xfrm>
                  <a:off x="852725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7" name="Google Shape;4627;p42"/>
                <p:cNvSpPr/>
                <p:nvPr/>
              </p:nvSpPr>
              <p:spPr>
                <a:xfrm>
                  <a:off x="856125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8" name="Google Shape;4628;p42"/>
                <p:cNvSpPr/>
                <p:nvPr/>
              </p:nvSpPr>
              <p:spPr>
                <a:xfrm>
                  <a:off x="992800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9" name="Google Shape;4629;p42"/>
                <p:cNvSpPr/>
                <p:nvPr/>
              </p:nvSpPr>
              <p:spPr>
                <a:xfrm>
                  <a:off x="357600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0" name="Google Shape;4630;p42"/>
                <p:cNvSpPr/>
                <p:nvPr/>
              </p:nvSpPr>
              <p:spPr>
                <a:xfrm>
                  <a:off x="381425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1" name="Google Shape;4631;p42"/>
                <p:cNvSpPr/>
                <p:nvPr/>
              </p:nvSpPr>
              <p:spPr>
                <a:xfrm>
                  <a:off x="382900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2" name="Google Shape;4632;p42"/>
                <p:cNvSpPr/>
                <p:nvPr/>
              </p:nvSpPr>
              <p:spPr>
                <a:xfrm>
                  <a:off x="412075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3" name="Google Shape;4633;p42"/>
                <p:cNvSpPr/>
                <p:nvPr/>
              </p:nvSpPr>
              <p:spPr>
                <a:xfrm>
                  <a:off x="507900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4" name="Google Shape;4634;p42"/>
                <p:cNvSpPr/>
                <p:nvPr/>
              </p:nvSpPr>
              <p:spPr>
                <a:xfrm>
                  <a:off x="538050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5" name="Google Shape;4635;p42"/>
                <p:cNvSpPr/>
                <p:nvPr/>
              </p:nvSpPr>
              <p:spPr>
                <a:xfrm>
                  <a:off x="602250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6" name="Google Shape;4636;p42"/>
                <p:cNvSpPr/>
                <p:nvPr/>
              </p:nvSpPr>
              <p:spPr>
                <a:xfrm>
                  <a:off x="632875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7" name="Google Shape;4637;p42"/>
                <p:cNvSpPr/>
                <p:nvPr/>
              </p:nvSpPr>
              <p:spPr>
                <a:xfrm>
                  <a:off x="686400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8" name="Google Shape;4638;p42"/>
                <p:cNvSpPr/>
                <p:nvPr/>
              </p:nvSpPr>
              <p:spPr>
                <a:xfrm>
                  <a:off x="717025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9" name="Google Shape;4639;p42"/>
                <p:cNvSpPr/>
                <p:nvPr/>
              </p:nvSpPr>
              <p:spPr>
                <a:xfrm>
                  <a:off x="436400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0" name="Google Shape;4640;p42"/>
                <p:cNvSpPr/>
                <p:nvPr/>
              </p:nvSpPr>
              <p:spPr>
                <a:xfrm>
                  <a:off x="468000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1" name="Google Shape;4641;p42"/>
                <p:cNvSpPr/>
                <p:nvPr/>
              </p:nvSpPr>
              <p:spPr>
                <a:xfrm>
                  <a:off x="1481600" y="1840475"/>
                  <a:ext cx="52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" h="21" extrusionOk="0">
                      <a:moveTo>
                        <a:pt x="20" y="1"/>
                      </a:moveTo>
                      <a:cubicBezTo>
                        <a:pt x="1" y="1"/>
                        <a:pt x="1" y="1"/>
                        <a:pt x="1" y="20"/>
                      </a:cubicBezTo>
                      <a:lnTo>
                        <a:pt x="2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2" name="Google Shape;4642;p42"/>
                <p:cNvSpPr/>
                <p:nvPr/>
              </p:nvSpPr>
              <p:spPr>
                <a:xfrm>
                  <a:off x="1472375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3" name="Google Shape;4643;p42"/>
                <p:cNvSpPr/>
                <p:nvPr/>
              </p:nvSpPr>
              <p:spPr>
                <a:xfrm>
                  <a:off x="1482100" y="1841450"/>
                  <a:ext cx="1475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" h="157" extrusionOk="0">
                      <a:moveTo>
                        <a:pt x="0" y="1"/>
                      </a:moveTo>
                      <a:lnTo>
                        <a:pt x="39" y="156"/>
                      </a:lnTo>
                      <a:cubicBezTo>
                        <a:pt x="59" y="117"/>
                        <a:pt x="59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4" name="Google Shape;4644;p42"/>
                <p:cNvSpPr/>
                <p:nvPr/>
              </p:nvSpPr>
              <p:spPr>
                <a:xfrm>
                  <a:off x="1474800" y="1840475"/>
                  <a:ext cx="68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54" extrusionOk="0">
                      <a:moveTo>
                        <a:pt x="234" y="1"/>
                      </a:moveTo>
                      <a:cubicBezTo>
                        <a:pt x="195" y="1"/>
                        <a:pt x="176" y="20"/>
                        <a:pt x="156" y="20"/>
                      </a:cubicBezTo>
                      <a:cubicBezTo>
                        <a:pt x="78" y="59"/>
                        <a:pt x="39" y="98"/>
                        <a:pt x="1" y="156"/>
                      </a:cubicBezTo>
                      <a:lnTo>
                        <a:pt x="137" y="215"/>
                      </a:lnTo>
                      <a:cubicBezTo>
                        <a:pt x="176" y="254"/>
                        <a:pt x="195" y="254"/>
                        <a:pt x="195" y="254"/>
                      </a:cubicBezTo>
                      <a:cubicBezTo>
                        <a:pt x="234" y="254"/>
                        <a:pt x="253" y="215"/>
                        <a:pt x="273" y="195"/>
                      </a:cubicBezTo>
                      <a:lnTo>
                        <a:pt x="273" y="20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5" name="Google Shape;4645;p42"/>
                <p:cNvSpPr/>
                <p:nvPr/>
              </p:nvSpPr>
              <p:spPr>
                <a:xfrm>
                  <a:off x="365375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6" name="Google Shape;4646;p42"/>
                <p:cNvSpPr/>
                <p:nvPr/>
              </p:nvSpPr>
              <p:spPr>
                <a:xfrm>
                  <a:off x="397000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7" name="Google Shape;4647;p42"/>
                <p:cNvSpPr/>
                <p:nvPr/>
              </p:nvSpPr>
              <p:spPr>
                <a:xfrm>
                  <a:off x="357600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8" name="Google Shape;4648;p42"/>
                <p:cNvSpPr/>
                <p:nvPr/>
              </p:nvSpPr>
              <p:spPr>
                <a:xfrm>
                  <a:off x="383875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9" name="Google Shape;4649;p42"/>
                <p:cNvSpPr/>
                <p:nvPr/>
              </p:nvSpPr>
              <p:spPr>
                <a:xfrm>
                  <a:off x="394075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0" name="Google Shape;4650;p42"/>
                <p:cNvSpPr/>
                <p:nvPr/>
              </p:nvSpPr>
              <p:spPr>
                <a:xfrm>
                  <a:off x="424225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1" name="Google Shape;4651;p42"/>
                <p:cNvSpPr/>
                <p:nvPr/>
              </p:nvSpPr>
              <p:spPr>
                <a:xfrm>
                  <a:off x="368300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2" name="Google Shape;4652;p42"/>
                <p:cNvSpPr/>
                <p:nvPr/>
              </p:nvSpPr>
              <p:spPr>
                <a:xfrm>
                  <a:off x="396500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3" name="Google Shape;4653;p42"/>
                <p:cNvSpPr/>
                <p:nvPr/>
              </p:nvSpPr>
              <p:spPr>
                <a:xfrm>
                  <a:off x="450000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4" name="Google Shape;4654;p42"/>
                <p:cNvSpPr/>
                <p:nvPr/>
              </p:nvSpPr>
              <p:spPr>
                <a:xfrm>
                  <a:off x="479200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5" name="Google Shape;4655;p42"/>
                <p:cNvSpPr/>
                <p:nvPr/>
              </p:nvSpPr>
              <p:spPr>
                <a:xfrm>
                  <a:off x="357125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6" name="Google Shape;4656;p42"/>
                <p:cNvSpPr/>
                <p:nvPr/>
              </p:nvSpPr>
              <p:spPr>
                <a:xfrm>
                  <a:off x="445625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7" name="Google Shape;4657;p42"/>
                <p:cNvSpPr/>
                <p:nvPr/>
              </p:nvSpPr>
              <p:spPr>
                <a:xfrm>
                  <a:off x="474825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8" name="Google Shape;4658;p42"/>
                <p:cNvSpPr/>
                <p:nvPr/>
              </p:nvSpPr>
              <p:spPr>
                <a:xfrm>
                  <a:off x="561875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9" name="Google Shape;4659;p42"/>
                <p:cNvSpPr/>
                <p:nvPr/>
              </p:nvSpPr>
              <p:spPr>
                <a:xfrm>
                  <a:off x="592025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0" name="Google Shape;4660;p42"/>
                <p:cNvSpPr/>
                <p:nvPr/>
              </p:nvSpPr>
              <p:spPr>
                <a:xfrm>
                  <a:off x="488925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1" name="Google Shape;4661;p42"/>
                <p:cNvSpPr/>
                <p:nvPr/>
              </p:nvSpPr>
              <p:spPr>
                <a:xfrm>
                  <a:off x="520050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2" name="Google Shape;4662;p42"/>
                <p:cNvSpPr/>
                <p:nvPr/>
              </p:nvSpPr>
              <p:spPr>
                <a:xfrm>
                  <a:off x="1417900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3" name="Google Shape;4663;p42"/>
                <p:cNvSpPr/>
                <p:nvPr/>
              </p:nvSpPr>
              <p:spPr>
                <a:xfrm>
                  <a:off x="1421300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4" name="Google Shape;4664;p42"/>
                <p:cNvSpPr/>
                <p:nvPr/>
              </p:nvSpPr>
              <p:spPr>
                <a:xfrm>
                  <a:off x="1311875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5" name="Google Shape;4665;p42"/>
                <p:cNvSpPr/>
                <p:nvPr/>
              </p:nvSpPr>
              <p:spPr>
                <a:xfrm>
                  <a:off x="1314775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6" name="Google Shape;4666;p42"/>
                <p:cNvSpPr/>
                <p:nvPr/>
              </p:nvSpPr>
              <p:spPr>
                <a:xfrm>
                  <a:off x="1399425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7" name="Google Shape;4667;p42"/>
                <p:cNvSpPr/>
                <p:nvPr/>
              </p:nvSpPr>
              <p:spPr>
                <a:xfrm>
                  <a:off x="1402825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8" name="Google Shape;4668;p42"/>
                <p:cNvSpPr/>
                <p:nvPr/>
              </p:nvSpPr>
              <p:spPr>
                <a:xfrm>
                  <a:off x="1310400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9" name="Google Shape;4669;p42"/>
                <p:cNvSpPr/>
                <p:nvPr/>
              </p:nvSpPr>
              <p:spPr>
                <a:xfrm>
                  <a:off x="1312850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0" name="Google Shape;4670;p42"/>
                <p:cNvSpPr/>
                <p:nvPr/>
              </p:nvSpPr>
              <p:spPr>
                <a:xfrm>
                  <a:off x="1228200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1" name="Google Shape;4671;p42"/>
                <p:cNvSpPr/>
                <p:nvPr/>
              </p:nvSpPr>
              <p:spPr>
                <a:xfrm>
                  <a:off x="1231625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2" name="Google Shape;4672;p42"/>
                <p:cNvSpPr/>
                <p:nvPr/>
              </p:nvSpPr>
              <p:spPr>
                <a:xfrm>
                  <a:off x="1116825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3" name="Google Shape;4673;p42"/>
                <p:cNvSpPr/>
                <p:nvPr/>
              </p:nvSpPr>
              <p:spPr>
                <a:xfrm>
                  <a:off x="1119750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4" name="Google Shape;4674;p42"/>
                <p:cNvSpPr/>
                <p:nvPr/>
              </p:nvSpPr>
              <p:spPr>
                <a:xfrm>
                  <a:off x="357600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5" name="Google Shape;4675;p42"/>
                <p:cNvSpPr/>
                <p:nvPr/>
              </p:nvSpPr>
              <p:spPr>
                <a:xfrm>
                  <a:off x="542900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6" name="Google Shape;4676;p42"/>
                <p:cNvSpPr/>
                <p:nvPr/>
              </p:nvSpPr>
              <p:spPr>
                <a:xfrm>
                  <a:off x="1006425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7" name="Google Shape;4677;p42"/>
                <p:cNvSpPr/>
                <p:nvPr/>
              </p:nvSpPr>
              <p:spPr>
                <a:xfrm>
                  <a:off x="1005450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8" name="Google Shape;4678;p42"/>
                <p:cNvSpPr/>
                <p:nvPr/>
              </p:nvSpPr>
              <p:spPr>
                <a:xfrm>
                  <a:off x="1005450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9" name="Google Shape;4679;p42"/>
                <p:cNvSpPr/>
                <p:nvPr/>
              </p:nvSpPr>
              <p:spPr>
                <a:xfrm>
                  <a:off x="1033650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0" name="Google Shape;4680;p42"/>
                <p:cNvSpPr/>
                <p:nvPr/>
              </p:nvSpPr>
              <p:spPr>
                <a:xfrm>
                  <a:off x="1051175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1" name="Google Shape;4681;p42"/>
                <p:cNvSpPr/>
                <p:nvPr/>
              </p:nvSpPr>
              <p:spPr>
                <a:xfrm>
                  <a:off x="1051175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2" name="Google Shape;4682;p42"/>
                <p:cNvSpPr/>
                <p:nvPr/>
              </p:nvSpPr>
              <p:spPr>
                <a:xfrm>
                  <a:off x="1051175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3" name="Google Shape;4683;p42"/>
                <p:cNvSpPr/>
                <p:nvPr/>
              </p:nvSpPr>
              <p:spPr>
                <a:xfrm>
                  <a:off x="1079875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4" name="Google Shape;4684;p42"/>
                <p:cNvSpPr/>
                <p:nvPr/>
              </p:nvSpPr>
              <p:spPr>
                <a:xfrm>
                  <a:off x="1097375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5" name="Google Shape;4685;p42"/>
                <p:cNvSpPr/>
                <p:nvPr/>
              </p:nvSpPr>
              <p:spPr>
                <a:xfrm>
                  <a:off x="1097375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6" name="Google Shape;4686;p42"/>
                <p:cNvSpPr/>
                <p:nvPr/>
              </p:nvSpPr>
              <p:spPr>
                <a:xfrm>
                  <a:off x="1097375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7" name="Google Shape;4687;p42"/>
                <p:cNvSpPr/>
                <p:nvPr/>
              </p:nvSpPr>
              <p:spPr>
                <a:xfrm>
                  <a:off x="1125575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8" name="Google Shape;4688;p42"/>
                <p:cNvSpPr/>
                <p:nvPr/>
              </p:nvSpPr>
              <p:spPr>
                <a:xfrm>
                  <a:off x="1143100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9" name="Google Shape;4689;p42"/>
                <p:cNvSpPr/>
                <p:nvPr/>
              </p:nvSpPr>
              <p:spPr>
                <a:xfrm>
                  <a:off x="1143100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0" name="Google Shape;4690;p42"/>
                <p:cNvSpPr/>
                <p:nvPr/>
              </p:nvSpPr>
              <p:spPr>
                <a:xfrm>
                  <a:off x="1143100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691" name="Google Shape;4691;p42"/>
            <p:cNvGrpSpPr/>
            <p:nvPr/>
          </p:nvGrpSpPr>
          <p:grpSpPr>
            <a:xfrm>
              <a:off x="1674271" y="537211"/>
              <a:ext cx="631301" cy="1116564"/>
              <a:chOff x="-2847804" y="767936"/>
              <a:chExt cx="631301" cy="1116564"/>
            </a:xfrm>
          </p:grpSpPr>
          <p:sp>
            <p:nvSpPr>
              <p:cNvPr id="4692" name="Google Shape;4692;p42"/>
              <p:cNvSpPr/>
              <p:nvPr/>
            </p:nvSpPr>
            <p:spPr>
              <a:xfrm>
                <a:off x="-2767823" y="1374652"/>
                <a:ext cx="40464" cy="438529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2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2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2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2"/>
              <p:cNvSpPr/>
              <p:nvPr/>
            </p:nvSpPr>
            <p:spPr>
              <a:xfrm>
                <a:off x="-2817139" y="921955"/>
                <a:ext cx="572186" cy="815729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2"/>
              <p:cNvSpPr/>
              <p:nvPr/>
            </p:nvSpPr>
            <p:spPr>
              <a:xfrm>
                <a:off x="-2530346" y="9234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2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2"/>
              <p:cNvSpPr/>
              <p:nvPr/>
            </p:nvSpPr>
            <p:spPr>
              <a:xfrm>
                <a:off x="-2531796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2"/>
              <p:cNvSpPr/>
              <p:nvPr/>
            </p:nvSpPr>
            <p:spPr>
              <a:xfrm>
                <a:off x="-2847804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2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2"/>
              <p:cNvSpPr/>
              <p:nvPr/>
            </p:nvSpPr>
            <p:spPr>
              <a:xfrm>
                <a:off x="-2802151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2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4" name="Google Shape;4704;p42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5" name="Google Shape;4705;p42"/>
              <p:cNvSpPr/>
              <p:nvPr/>
            </p:nvSpPr>
            <p:spPr>
              <a:xfrm>
                <a:off x="-2669317" y="832300"/>
                <a:ext cx="278064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06" name="Google Shape;4706;p42"/>
            <p:cNvGrpSpPr/>
            <p:nvPr/>
          </p:nvGrpSpPr>
          <p:grpSpPr>
            <a:xfrm>
              <a:off x="713236" y="1500107"/>
              <a:ext cx="664880" cy="790316"/>
              <a:chOff x="-2482589" y="3634532"/>
              <a:chExt cx="664880" cy="790316"/>
            </a:xfrm>
          </p:grpSpPr>
          <p:sp>
            <p:nvSpPr>
              <p:cNvPr id="4707" name="Google Shape;4707;p42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8" name="Google Shape;4708;p42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9" name="Google Shape;4709;p42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0" name="Google Shape;4710;p42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1" name="Google Shape;4711;p42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2" name="Google Shape;4712;p42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3" name="Google Shape;4713;p42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4" name="Google Shape;4714;p42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5" name="Google Shape;4715;p42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6" name="Google Shape;4716;p42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7" name="Google Shape;4717;p42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8" name="Google Shape;4718;p42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9" name="Google Shape;4719;p42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0" name="Google Shape;4720;p42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1" name="Google Shape;4721;p42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2" name="Google Shape;4722;p42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3" name="Google Shape;4723;p42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4" name="Google Shape;4724;p42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5" name="Google Shape;4725;p42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6" name="Google Shape;4726;p42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7" name="Google Shape;4727;p42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8" name="Google Shape;4728;p42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42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0" name="Google Shape;4730;p42"/>
            <p:cNvGrpSpPr/>
            <p:nvPr/>
          </p:nvGrpSpPr>
          <p:grpSpPr>
            <a:xfrm>
              <a:off x="880755" y="3684165"/>
              <a:ext cx="329844" cy="472596"/>
              <a:chOff x="5036880" y="-8005297"/>
              <a:chExt cx="719554" cy="1030968"/>
            </a:xfrm>
          </p:grpSpPr>
          <p:sp>
            <p:nvSpPr>
              <p:cNvPr id="4731" name="Google Shape;4731;p42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2" name="Google Shape;4732;p42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3" name="Google Shape;4733;p42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4" name="Google Shape;4734;p42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5" name="Google Shape;4735;p42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6" name="Google Shape;4736;p42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7" name="Google Shape;4737;p42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8" name="Google Shape;4738;p42"/>
              <p:cNvSpPr/>
              <p:nvPr/>
            </p:nvSpPr>
            <p:spPr>
              <a:xfrm>
                <a:off x="5597157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9" name="Google Shape;4739;p42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0" name="Google Shape;4740;p42"/>
              <p:cNvSpPr/>
              <p:nvPr/>
            </p:nvSpPr>
            <p:spPr>
              <a:xfrm>
                <a:off x="5537694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41" name="Google Shape;4741;p42"/>
            <p:cNvGrpSpPr/>
            <p:nvPr/>
          </p:nvGrpSpPr>
          <p:grpSpPr>
            <a:xfrm>
              <a:off x="1665718" y="3476175"/>
              <a:ext cx="650600" cy="601775"/>
              <a:chOff x="7309269" y="-7683723"/>
              <a:chExt cx="1419284" cy="1312773"/>
            </a:xfrm>
          </p:grpSpPr>
          <p:sp>
            <p:nvSpPr>
              <p:cNvPr id="4742" name="Google Shape;4742;p42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3" name="Google Shape;4743;p42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4" name="Google Shape;4744;p4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5" name="Google Shape;4745;p42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6" name="Google Shape;4746;p42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7" name="Google Shape;4747;p42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8" name="Google Shape;4748;p42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9" name="Google Shape;4749;p42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0" name="Google Shape;4750;p42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1" name="Google Shape;4751;p42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2" name="Google Shape;4752;p42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3" name="Google Shape;4753;p42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4" name="Google Shape;4754;p42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5" name="Google Shape;4755;p42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6" name="Google Shape;4756;p42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7" name="Google Shape;4757;p42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8" name="Google Shape;4758;p42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9" name="Google Shape;4759;p42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0" name="Google Shape;4760;p42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1" name="Google Shape;4761;p42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2" name="Google Shape;4762;p42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3" name="Google Shape;4763;p42"/>
            <p:cNvGrpSpPr/>
            <p:nvPr/>
          </p:nvGrpSpPr>
          <p:grpSpPr>
            <a:xfrm>
              <a:off x="1067588" y="2290431"/>
              <a:ext cx="920619" cy="584879"/>
              <a:chOff x="8089717" y="-4595005"/>
              <a:chExt cx="2008332" cy="1275914"/>
            </a:xfrm>
          </p:grpSpPr>
          <p:sp>
            <p:nvSpPr>
              <p:cNvPr id="4764" name="Google Shape;4764;p42"/>
              <p:cNvSpPr/>
              <p:nvPr/>
            </p:nvSpPr>
            <p:spPr>
              <a:xfrm>
                <a:off x="9941872" y="-3980229"/>
                <a:ext cx="36807" cy="1663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592" extrusionOk="0">
                    <a:moveTo>
                      <a:pt x="130" y="1"/>
                    </a:moveTo>
                    <a:cubicBezTo>
                      <a:pt x="130" y="72"/>
                      <a:pt x="71" y="143"/>
                      <a:pt x="0" y="190"/>
                    </a:cubicBezTo>
                    <a:lnTo>
                      <a:pt x="0" y="591"/>
                    </a:lnTo>
                    <a:cubicBezTo>
                      <a:pt x="83" y="532"/>
                      <a:pt x="130" y="473"/>
                      <a:pt x="130" y="402"/>
                    </a:cubicBezTo>
                    <a:lnTo>
                      <a:pt x="1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5" name="Google Shape;4765;p42"/>
              <p:cNvSpPr/>
              <p:nvPr/>
            </p:nvSpPr>
            <p:spPr>
              <a:xfrm>
                <a:off x="8207150" y="-3980229"/>
                <a:ext cx="38774" cy="166336"/>
              </a:xfrm>
              <a:custGeom>
                <a:avLst/>
                <a:gdLst/>
                <a:ahLst/>
                <a:cxnLst/>
                <a:rect l="l" t="t" r="r" b="b"/>
                <a:pathLst>
                  <a:path w="138" h="592" extrusionOk="0">
                    <a:moveTo>
                      <a:pt x="8" y="1"/>
                    </a:moveTo>
                    <a:cubicBezTo>
                      <a:pt x="1" y="22"/>
                      <a:pt x="1" y="44"/>
                      <a:pt x="8" y="65"/>
                    </a:cubicBezTo>
                    <a:lnTo>
                      <a:pt x="8" y="65"/>
                    </a:lnTo>
                    <a:lnTo>
                      <a:pt x="8" y="1"/>
                    </a:lnTo>
                    <a:close/>
                    <a:moveTo>
                      <a:pt x="8" y="65"/>
                    </a:moveTo>
                    <a:lnTo>
                      <a:pt x="8" y="402"/>
                    </a:lnTo>
                    <a:cubicBezTo>
                      <a:pt x="8" y="473"/>
                      <a:pt x="43" y="532"/>
                      <a:pt x="138" y="591"/>
                    </a:cubicBezTo>
                    <a:lnTo>
                      <a:pt x="138" y="190"/>
                    </a:lnTo>
                    <a:cubicBezTo>
                      <a:pt x="72" y="157"/>
                      <a:pt x="23" y="112"/>
                      <a:pt x="8" y="6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6" name="Google Shape;4766;p42"/>
              <p:cNvSpPr/>
              <p:nvPr/>
            </p:nvSpPr>
            <p:spPr>
              <a:xfrm>
                <a:off x="9193355" y="-3930501"/>
                <a:ext cx="750478" cy="547896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950" extrusionOk="0">
                    <a:moveTo>
                      <a:pt x="2671" y="1"/>
                    </a:moveTo>
                    <a:lnTo>
                      <a:pt x="1" y="1548"/>
                    </a:lnTo>
                    <a:lnTo>
                      <a:pt x="1" y="1950"/>
                    </a:lnTo>
                    <a:lnTo>
                      <a:pt x="2671" y="402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7" name="Google Shape;4767;p42"/>
              <p:cNvSpPr/>
              <p:nvPr/>
            </p:nvSpPr>
            <p:spPr>
              <a:xfrm>
                <a:off x="8245643" y="-3927126"/>
                <a:ext cx="753849" cy="547896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950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682" y="1950"/>
                    </a:lnTo>
                    <a:lnTo>
                      <a:pt x="2682" y="15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8" name="Google Shape;4768;p42"/>
              <p:cNvSpPr/>
              <p:nvPr/>
            </p:nvSpPr>
            <p:spPr>
              <a:xfrm>
                <a:off x="8999210" y="-3492182"/>
                <a:ext cx="189375" cy="13542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82" extrusionOk="0">
                    <a:moveTo>
                      <a:pt x="0" y="0"/>
                    </a:moveTo>
                    <a:lnTo>
                      <a:pt x="0" y="402"/>
                    </a:lnTo>
                    <a:cubicBezTo>
                      <a:pt x="89" y="455"/>
                      <a:pt x="207" y="482"/>
                      <a:pt x="328" y="482"/>
                    </a:cubicBezTo>
                    <a:cubicBezTo>
                      <a:pt x="449" y="482"/>
                      <a:pt x="573" y="455"/>
                      <a:pt x="674" y="402"/>
                    </a:cubicBezTo>
                    <a:lnTo>
                      <a:pt x="674" y="0"/>
                    </a:lnTo>
                    <a:cubicBezTo>
                      <a:pt x="579" y="59"/>
                      <a:pt x="458" y="89"/>
                      <a:pt x="337" y="89"/>
                    </a:cubicBezTo>
                    <a:cubicBezTo>
                      <a:pt x="216" y="89"/>
                      <a:pt x="95" y="5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9" name="Google Shape;4769;p42"/>
              <p:cNvSpPr/>
              <p:nvPr/>
            </p:nvSpPr>
            <p:spPr>
              <a:xfrm>
                <a:off x="9938500" y="-4079693"/>
                <a:ext cx="36807" cy="11632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14" extrusionOk="0">
                    <a:moveTo>
                      <a:pt x="131" y="0"/>
                    </a:moveTo>
                    <a:cubicBezTo>
                      <a:pt x="131" y="59"/>
                      <a:pt x="83" y="130"/>
                      <a:pt x="1" y="189"/>
                    </a:cubicBezTo>
                    <a:lnTo>
                      <a:pt x="1" y="414"/>
                    </a:lnTo>
                    <a:cubicBezTo>
                      <a:pt x="83" y="355"/>
                      <a:pt x="131" y="296"/>
                      <a:pt x="131" y="225"/>
                    </a:cubicBez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0" name="Google Shape;4770;p42"/>
              <p:cNvSpPr/>
              <p:nvPr/>
            </p:nvSpPr>
            <p:spPr>
              <a:xfrm>
                <a:off x="8207150" y="-4079693"/>
                <a:ext cx="38774" cy="116323"/>
              </a:xfrm>
              <a:custGeom>
                <a:avLst/>
                <a:gdLst/>
                <a:ahLst/>
                <a:cxnLst/>
                <a:rect l="l" t="t" r="r" b="b"/>
                <a:pathLst>
                  <a:path w="138" h="414" extrusionOk="0">
                    <a:moveTo>
                      <a:pt x="8" y="0"/>
                    </a:moveTo>
                    <a:cubicBezTo>
                      <a:pt x="1" y="18"/>
                      <a:pt x="1" y="37"/>
                      <a:pt x="8" y="57"/>
                    </a:cubicBezTo>
                    <a:lnTo>
                      <a:pt x="8" y="57"/>
                    </a:lnTo>
                    <a:lnTo>
                      <a:pt x="8" y="0"/>
                    </a:lnTo>
                    <a:close/>
                    <a:moveTo>
                      <a:pt x="8" y="57"/>
                    </a:moveTo>
                    <a:lnTo>
                      <a:pt x="8" y="225"/>
                    </a:lnTo>
                    <a:cubicBezTo>
                      <a:pt x="8" y="296"/>
                      <a:pt x="43" y="355"/>
                      <a:pt x="138" y="414"/>
                    </a:cubicBezTo>
                    <a:lnTo>
                      <a:pt x="138" y="189"/>
                    </a:lnTo>
                    <a:cubicBezTo>
                      <a:pt x="72" y="148"/>
                      <a:pt x="23" y="101"/>
                      <a:pt x="8" y="5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42"/>
              <p:cNvSpPr/>
              <p:nvPr/>
            </p:nvSpPr>
            <p:spPr>
              <a:xfrm>
                <a:off x="9188305" y="-4026589"/>
                <a:ext cx="750478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1773" extrusionOk="0">
                    <a:moveTo>
                      <a:pt x="2671" y="0"/>
                    </a:moveTo>
                    <a:lnTo>
                      <a:pt x="1" y="1548"/>
                    </a:lnTo>
                    <a:lnTo>
                      <a:pt x="1" y="1772"/>
                    </a:lnTo>
                    <a:lnTo>
                      <a:pt x="2671" y="22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42"/>
              <p:cNvSpPr/>
              <p:nvPr/>
            </p:nvSpPr>
            <p:spPr>
              <a:xfrm>
                <a:off x="8249005" y="-4023214"/>
                <a:ext cx="753849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73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2682" y="1772"/>
                    </a:lnTo>
                    <a:lnTo>
                      <a:pt x="2682" y="15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42"/>
              <p:cNvSpPr/>
              <p:nvPr/>
            </p:nvSpPr>
            <p:spPr>
              <a:xfrm>
                <a:off x="8999210" y="-3591927"/>
                <a:ext cx="189375" cy="8597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06" extrusionOk="0">
                    <a:moveTo>
                      <a:pt x="0" y="1"/>
                    </a:moveTo>
                    <a:lnTo>
                      <a:pt x="0" y="225"/>
                    </a:lnTo>
                    <a:cubicBezTo>
                      <a:pt x="89" y="279"/>
                      <a:pt x="207" y="305"/>
                      <a:pt x="328" y="305"/>
                    </a:cubicBezTo>
                    <a:cubicBezTo>
                      <a:pt x="449" y="305"/>
                      <a:pt x="573" y="279"/>
                      <a:pt x="674" y="225"/>
                    </a:cubicBezTo>
                    <a:lnTo>
                      <a:pt x="674" y="1"/>
                    </a:lnTo>
                    <a:cubicBezTo>
                      <a:pt x="579" y="54"/>
                      <a:pt x="455" y="81"/>
                      <a:pt x="333" y="81"/>
                    </a:cubicBezTo>
                    <a:cubicBezTo>
                      <a:pt x="210" y="81"/>
                      <a:pt x="89" y="5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42"/>
              <p:cNvSpPr/>
              <p:nvPr/>
            </p:nvSpPr>
            <p:spPr>
              <a:xfrm>
                <a:off x="8999210" y="-3486707"/>
                <a:ext cx="189375" cy="135429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82" extrusionOk="0">
                    <a:moveTo>
                      <a:pt x="0" y="0"/>
                    </a:moveTo>
                    <a:lnTo>
                      <a:pt x="0" y="402"/>
                    </a:lnTo>
                    <a:cubicBezTo>
                      <a:pt x="89" y="455"/>
                      <a:pt x="207" y="482"/>
                      <a:pt x="328" y="482"/>
                    </a:cubicBezTo>
                    <a:cubicBezTo>
                      <a:pt x="449" y="482"/>
                      <a:pt x="573" y="455"/>
                      <a:pt x="674" y="402"/>
                    </a:cubicBezTo>
                    <a:lnTo>
                      <a:pt x="674" y="0"/>
                    </a:lnTo>
                    <a:cubicBezTo>
                      <a:pt x="579" y="59"/>
                      <a:pt x="458" y="89"/>
                      <a:pt x="337" y="89"/>
                    </a:cubicBezTo>
                    <a:cubicBezTo>
                      <a:pt x="216" y="89"/>
                      <a:pt x="95" y="59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42"/>
              <p:cNvSpPr/>
              <p:nvPr/>
            </p:nvSpPr>
            <p:spPr>
              <a:xfrm>
                <a:off x="8999210" y="-3586452"/>
                <a:ext cx="189375" cy="85978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06" extrusionOk="0">
                    <a:moveTo>
                      <a:pt x="0" y="1"/>
                    </a:moveTo>
                    <a:lnTo>
                      <a:pt x="0" y="225"/>
                    </a:lnTo>
                    <a:cubicBezTo>
                      <a:pt x="89" y="279"/>
                      <a:pt x="207" y="305"/>
                      <a:pt x="328" y="305"/>
                    </a:cubicBezTo>
                    <a:cubicBezTo>
                      <a:pt x="449" y="305"/>
                      <a:pt x="573" y="279"/>
                      <a:pt x="674" y="225"/>
                    </a:cubicBezTo>
                    <a:lnTo>
                      <a:pt x="674" y="1"/>
                    </a:lnTo>
                    <a:cubicBezTo>
                      <a:pt x="579" y="54"/>
                      <a:pt x="455" y="81"/>
                      <a:pt x="333" y="81"/>
                    </a:cubicBezTo>
                    <a:cubicBezTo>
                      <a:pt x="210" y="81"/>
                      <a:pt x="89" y="54"/>
                      <a:pt x="0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42"/>
              <p:cNvSpPr/>
              <p:nvPr/>
            </p:nvSpPr>
            <p:spPr>
              <a:xfrm>
                <a:off x="8238893" y="-4025039"/>
                <a:ext cx="753849" cy="498164"/>
              </a:xfrm>
              <a:custGeom>
                <a:avLst/>
                <a:gdLst/>
                <a:ahLst/>
                <a:cxnLst/>
                <a:rect l="l" t="t" r="r" b="b"/>
                <a:pathLst>
                  <a:path w="2683" h="1773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2682" y="1772"/>
                    </a:lnTo>
                    <a:lnTo>
                      <a:pt x="2682" y="15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777" name="Google Shape;4777;p42"/>
              <p:cNvGrpSpPr/>
              <p:nvPr/>
            </p:nvGrpSpPr>
            <p:grpSpPr>
              <a:xfrm>
                <a:off x="8089717" y="-3976838"/>
                <a:ext cx="890882" cy="657747"/>
                <a:chOff x="8089717" y="-3976838"/>
                <a:chExt cx="890882" cy="657747"/>
              </a:xfrm>
            </p:grpSpPr>
            <p:grpSp>
              <p:nvGrpSpPr>
                <p:cNvPr id="4778" name="Google Shape;4778;p42"/>
                <p:cNvGrpSpPr/>
                <p:nvPr/>
              </p:nvGrpSpPr>
              <p:grpSpPr>
                <a:xfrm>
                  <a:off x="8089717" y="-397683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779" name="Google Shape;4779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780" name="Google Shape;4780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1" name="Google Shape;4781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2" name="Google Shape;4782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3" name="Google Shape;4783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4" name="Google Shape;4784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5" name="Google Shape;4785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6" name="Google Shape;4786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87" name="Google Shape;478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788" name="Google Shape;4788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789" name="Google Shape;4789;p42"/>
                <p:cNvGrpSpPr/>
                <p:nvPr/>
              </p:nvGrpSpPr>
              <p:grpSpPr>
                <a:xfrm>
                  <a:off x="8184531" y="-392202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790" name="Google Shape;4790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791" name="Google Shape;4791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2" name="Google Shape;4792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3" name="Google Shape;4793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4" name="Google Shape;4794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5" name="Google Shape;479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6" name="Google Shape;4796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7" name="Google Shape;4797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798" name="Google Shape;479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799" name="Google Shape;4799;p42"/>
                  <p:cNvSpPr/>
                  <p:nvPr/>
                </p:nvSpPr>
                <p:spPr>
                  <a:xfrm>
                    <a:off x="8134591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00" name="Google Shape;4800;p42"/>
                <p:cNvGrpSpPr/>
                <p:nvPr/>
              </p:nvGrpSpPr>
              <p:grpSpPr>
                <a:xfrm>
                  <a:off x="8279346" y="-386721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01" name="Google Shape;4801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02" name="Google Shape;4802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3" name="Google Shape;4803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4" name="Google Shape;4804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5" name="Google Shape;4805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6" name="Google Shape;480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7" name="Google Shape;4807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8" name="Google Shape;4808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09" name="Google Shape;480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10" name="Google Shape;4810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11" name="Google Shape;4811;p42"/>
                <p:cNvGrpSpPr/>
                <p:nvPr/>
              </p:nvGrpSpPr>
              <p:grpSpPr>
                <a:xfrm>
                  <a:off x="8374160" y="-3812401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12" name="Google Shape;4812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13" name="Google Shape;4813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4" name="Google Shape;4814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5" name="Google Shape;4815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6" name="Google Shape;4816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7" name="Google Shape;481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8" name="Google Shape;4818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19" name="Google Shape;4819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0" name="Google Shape;482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21" name="Google Shape;4821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22" name="Google Shape;4822;p42"/>
                <p:cNvGrpSpPr/>
                <p:nvPr/>
              </p:nvGrpSpPr>
              <p:grpSpPr>
                <a:xfrm>
                  <a:off x="8468975" y="-375758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23" name="Google Shape;4823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24" name="Google Shape;4824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5" name="Google Shape;4825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6" name="Google Shape;4826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7" name="Google Shape;4827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8" name="Google Shape;482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29" name="Google Shape;4829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0" name="Google Shape;4830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1" name="Google Shape;4831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32" name="Google Shape;4832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33" name="Google Shape;4833;p42"/>
                <p:cNvGrpSpPr/>
                <p:nvPr/>
              </p:nvGrpSpPr>
              <p:grpSpPr>
                <a:xfrm>
                  <a:off x="8563790" y="-370277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34" name="Google Shape;4834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35" name="Google Shape;4835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6" name="Google Shape;4836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7" name="Google Shape;4837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8" name="Google Shape;4838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39" name="Google Shape;483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0" name="Google Shape;4840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1" name="Google Shape;4841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2" name="Google Shape;4842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43" name="Google Shape;4843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44" name="Google Shape;4844;p42"/>
                <p:cNvGrpSpPr/>
                <p:nvPr/>
              </p:nvGrpSpPr>
              <p:grpSpPr>
                <a:xfrm>
                  <a:off x="8658604" y="-364796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45" name="Google Shape;4845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46" name="Google Shape;4846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7" name="Google Shape;4847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8" name="Google Shape;4848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49" name="Google Shape;4849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0" name="Google Shape;485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1" name="Google Shape;4851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2" name="Google Shape;4852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3" name="Google Shape;4853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54" name="Google Shape;4854;p42"/>
                  <p:cNvSpPr/>
                  <p:nvPr/>
                </p:nvSpPr>
                <p:spPr>
                  <a:xfrm>
                    <a:off x="8143672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855" name="Google Shape;4855;p42"/>
              <p:cNvGrpSpPr/>
              <p:nvPr/>
            </p:nvGrpSpPr>
            <p:grpSpPr>
              <a:xfrm flipH="1">
                <a:off x="9207167" y="-3976838"/>
                <a:ext cx="890882" cy="657747"/>
                <a:chOff x="8089717" y="-3976838"/>
                <a:chExt cx="890882" cy="657747"/>
              </a:xfrm>
            </p:grpSpPr>
            <p:grpSp>
              <p:nvGrpSpPr>
                <p:cNvPr id="4856" name="Google Shape;4856;p42"/>
                <p:cNvGrpSpPr/>
                <p:nvPr/>
              </p:nvGrpSpPr>
              <p:grpSpPr>
                <a:xfrm>
                  <a:off x="8089717" y="-397683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57" name="Google Shape;4857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58" name="Google Shape;4858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59" name="Google Shape;4859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0" name="Google Shape;4860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1" name="Google Shape;4861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2" name="Google Shape;4862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3" name="Google Shape;4863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4" name="Google Shape;4864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65" name="Google Shape;486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66" name="Google Shape;4866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67" name="Google Shape;4867;p42"/>
                <p:cNvGrpSpPr/>
                <p:nvPr/>
              </p:nvGrpSpPr>
              <p:grpSpPr>
                <a:xfrm>
                  <a:off x="8184531" y="-392202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68" name="Google Shape;4868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69" name="Google Shape;4869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0" name="Google Shape;4870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1" name="Google Shape;4871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2" name="Google Shape;4872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3" name="Google Shape;4873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4" name="Google Shape;4874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5" name="Google Shape;4875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76" name="Google Shape;487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77" name="Google Shape;4877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78" name="Google Shape;4878;p42"/>
                <p:cNvGrpSpPr/>
                <p:nvPr/>
              </p:nvGrpSpPr>
              <p:grpSpPr>
                <a:xfrm>
                  <a:off x="8279346" y="-386721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79" name="Google Shape;4879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80" name="Google Shape;4880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1" name="Google Shape;4881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2" name="Google Shape;4882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3" name="Google Shape;4883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4" name="Google Shape;4884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5" name="Google Shape;4885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6" name="Google Shape;4886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87" name="Google Shape;488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88" name="Google Shape;4888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889" name="Google Shape;4889;p42"/>
                <p:cNvGrpSpPr/>
                <p:nvPr/>
              </p:nvGrpSpPr>
              <p:grpSpPr>
                <a:xfrm>
                  <a:off x="8374160" y="-3812401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890" name="Google Shape;4890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891" name="Google Shape;4891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2" name="Google Shape;4892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3" name="Google Shape;4893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4" name="Google Shape;4894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5" name="Google Shape;4895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6" name="Google Shape;4896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7" name="Google Shape;4897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898" name="Google Shape;489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899" name="Google Shape;4899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00" name="Google Shape;4900;p42"/>
                <p:cNvGrpSpPr/>
                <p:nvPr/>
              </p:nvGrpSpPr>
              <p:grpSpPr>
                <a:xfrm>
                  <a:off x="8468975" y="-3757588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01" name="Google Shape;4901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02" name="Google Shape;4902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3" name="Google Shape;4903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4" name="Google Shape;4904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5" name="Google Shape;4905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6" name="Google Shape;4906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7" name="Google Shape;4907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8" name="Google Shape;4908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09" name="Google Shape;4909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10" name="Google Shape;4910;p42"/>
                  <p:cNvSpPr/>
                  <p:nvPr/>
                </p:nvSpPr>
                <p:spPr>
                  <a:xfrm>
                    <a:off x="8152425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11" name="Google Shape;4911;p42"/>
                <p:cNvGrpSpPr/>
                <p:nvPr/>
              </p:nvGrpSpPr>
              <p:grpSpPr>
                <a:xfrm>
                  <a:off x="8563790" y="-3702776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12" name="Google Shape;4912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13" name="Google Shape;4913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4" name="Google Shape;4914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5" name="Google Shape;4915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6" name="Google Shape;4916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7" name="Google Shape;4917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8" name="Google Shape;4918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19" name="Google Shape;4919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0" name="Google Shape;4920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21" name="Google Shape;4921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22" name="Google Shape;4922;p42"/>
                <p:cNvGrpSpPr/>
                <p:nvPr/>
              </p:nvGrpSpPr>
              <p:grpSpPr>
                <a:xfrm>
                  <a:off x="8658604" y="-3647963"/>
                  <a:ext cx="321994" cy="328872"/>
                  <a:chOff x="8089717" y="-3976838"/>
                  <a:chExt cx="321994" cy="328872"/>
                </a:xfrm>
              </p:grpSpPr>
              <p:grpSp>
                <p:nvGrpSpPr>
                  <p:cNvPr id="4923" name="Google Shape;4923;p42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7874217" y="-3993288"/>
                    <a:chExt cx="321994" cy="328872"/>
                  </a:xfrm>
                </p:grpSpPr>
                <p:sp>
                  <p:nvSpPr>
                    <p:cNvPr id="4924" name="Google Shape;4924;p42"/>
                    <p:cNvSpPr/>
                    <p:nvPr/>
                  </p:nvSpPr>
                  <p:spPr>
                    <a:xfrm>
                      <a:off x="8039990" y="-3990063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5" name="Google Shape;4925;p42"/>
                    <p:cNvSpPr/>
                    <p:nvPr/>
                  </p:nvSpPr>
                  <p:spPr>
                    <a:xfrm>
                      <a:off x="7927320" y="-3927126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6" name="Google Shape;4926;p42"/>
                    <p:cNvSpPr/>
                    <p:nvPr/>
                  </p:nvSpPr>
                  <p:spPr>
                    <a:xfrm>
                      <a:off x="7874217" y="-3741123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7" name="Google Shape;4927;p42"/>
                    <p:cNvSpPr/>
                    <p:nvPr/>
                  </p:nvSpPr>
                  <p:spPr>
                    <a:xfrm>
                      <a:off x="7874217" y="-3707968"/>
                      <a:ext cx="50013" cy="4355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8" h="155" extrusionOk="0">
                          <a:moveTo>
                            <a:pt x="0" y="0"/>
                          </a:moveTo>
                          <a:lnTo>
                            <a:pt x="0" y="36"/>
                          </a:lnTo>
                          <a:lnTo>
                            <a:pt x="177" y="154"/>
                          </a:lnTo>
                          <a:lnTo>
                            <a:pt x="177" y="10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8" name="Google Shape;4928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chemeClr val="dk2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29" name="Google Shape;4929;p42"/>
                    <p:cNvSpPr/>
                    <p:nvPr/>
                  </p:nvSpPr>
                  <p:spPr>
                    <a:xfrm>
                      <a:off x="8039990" y="-3993288"/>
                      <a:ext cx="156221" cy="932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" h="332" extrusionOk="0">
                          <a:moveTo>
                            <a:pt x="379" y="0"/>
                          </a:moveTo>
                          <a:lnTo>
                            <a:pt x="1" y="225"/>
                          </a:lnTo>
                          <a:lnTo>
                            <a:pt x="190" y="331"/>
                          </a:lnTo>
                          <a:lnTo>
                            <a:pt x="556" y="107"/>
                          </a:lnTo>
                          <a:lnTo>
                            <a:pt x="37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30" name="Google Shape;4930;p42"/>
                    <p:cNvSpPr/>
                    <p:nvPr/>
                  </p:nvSpPr>
                  <p:spPr>
                    <a:xfrm>
                      <a:off x="7874217" y="-3744348"/>
                      <a:ext cx="106489" cy="632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9" h="225" extrusionOk="0">
                          <a:moveTo>
                            <a:pt x="189" y="0"/>
                          </a:moveTo>
                          <a:lnTo>
                            <a:pt x="0" y="118"/>
                          </a:lnTo>
                          <a:lnTo>
                            <a:pt x="177" y="225"/>
                          </a:lnTo>
                          <a:lnTo>
                            <a:pt x="378" y="107"/>
                          </a:lnTo>
                          <a:lnTo>
                            <a:pt x="189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931" name="Google Shape;4931;p42"/>
                    <p:cNvSpPr/>
                    <p:nvPr/>
                  </p:nvSpPr>
                  <p:spPr>
                    <a:xfrm>
                      <a:off x="7923949" y="-3960280"/>
                      <a:ext cx="272262" cy="29586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69" h="1053" extrusionOk="0">
                          <a:moveTo>
                            <a:pt x="969" y="1"/>
                          </a:moveTo>
                          <a:lnTo>
                            <a:pt x="603" y="225"/>
                          </a:lnTo>
                          <a:lnTo>
                            <a:pt x="201" y="887"/>
                          </a:lnTo>
                          <a:lnTo>
                            <a:pt x="0" y="1005"/>
                          </a:lnTo>
                          <a:lnTo>
                            <a:pt x="0" y="1052"/>
                          </a:lnTo>
                          <a:lnTo>
                            <a:pt x="225" y="934"/>
                          </a:lnTo>
                          <a:lnTo>
                            <a:pt x="615" y="249"/>
                          </a:lnTo>
                          <a:lnTo>
                            <a:pt x="969" y="48"/>
                          </a:lnTo>
                          <a:lnTo>
                            <a:pt x="969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932" name="Google Shape;4932;p42"/>
                  <p:cNvSpPr/>
                  <p:nvPr/>
                </p:nvSpPr>
                <p:spPr>
                  <a:xfrm>
                    <a:off x="8143344" y="-3910551"/>
                    <a:ext cx="166055" cy="2160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1" h="769" extrusionOk="0">
                        <a:moveTo>
                          <a:pt x="402" y="1"/>
                        </a:moveTo>
                        <a:lnTo>
                          <a:pt x="0" y="662"/>
                        </a:lnTo>
                        <a:lnTo>
                          <a:pt x="189" y="769"/>
                        </a:lnTo>
                        <a:lnTo>
                          <a:pt x="591" y="107"/>
                        </a:lnTo>
                        <a:lnTo>
                          <a:pt x="402" y="1"/>
                        </a:lnTo>
                        <a:close/>
                      </a:path>
                    </a:pathLst>
                  </a:custGeom>
                  <a:solidFill>
                    <a:srgbClr val="282A2E">
                      <a:alpha val="36480"/>
                    </a:srgbClr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933" name="Google Shape;4933;p42"/>
              <p:cNvGrpSpPr/>
              <p:nvPr/>
            </p:nvGrpSpPr>
            <p:grpSpPr>
              <a:xfrm>
                <a:off x="8191061" y="-4595005"/>
                <a:ext cx="1804055" cy="1024145"/>
                <a:chOff x="8189448" y="-4492455"/>
                <a:chExt cx="1804055" cy="1024145"/>
              </a:xfrm>
            </p:grpSpPr>
            <p:sp>
              <p:nvSpPr>
                <p:cNvPr id="4934" name="Google Shape;4934;p42"/>
                <p:cNvSpPr/>
                <p:nvPr/>
              </p:nvSpPr>
              <p:spPr>
                <a:xfrm>
                  <a:off x="8189448" y="-4491316"/>
                  <a:ext cx="1802439" cy="1021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15" h="3637" extrusionOk="0">
                      <a:moveTo>
                        <a:pt x="3206" y="1"/>
                      </a:moveTo>
                      <a:cubicBezTo>
                        <a:pt x="3086" y="1"/>
                        <a:pt x="2965" y="24"/>
                        <a:pt x="2871" y="71"/>
                      </a:cubicBezTo>
                      <a:lnTo>
                        <a:pt x="201" y="1631"/>
                      </a:lnTo>
                      <a:cubicBezTo>
                        <a:pt x="0" y="1725"/>
                        <a:pt x="0" y="1902"/>
                        <a:pt x="201" y="2009"/>
                      </a:cubicBezTo>
                      <a:lnTo>
                        <a:pt x="2882" y="3556"/>
                      </a:lnTo>
                      <a:cubicBezTo>
                        <a:pt x="2971" y="3609"/>
                        <a:pt x="3089" y="3636"/>
                        <a:pt x="3209" y="3636"/>
                      </a:cubicBezTo>
                      <a:cubicBezTo>
                        <a:pt x="3328" y="3636"/>
                        <a:pt x="3449" y="3609"/>
                        <a:pt x="3544" y="3556"/>
                      </a:cubicBezTo>
                      <a:lnTo>
                        <a:pt x="6226" y="2009"/>
                      </a:lnTo>
                      <a:cubicBezTo>
                        <a:pt x="6415" y="1902"/>
                        <a:pt x="6415" y="1725"/>
                        <a:pt x="6226" y="1631"/>
                      </a:cubicBezTo>
                      <a:lnTo>
                        <a:pt x="3532" y="71"/>
                      </a:lnTo>
                      <a:cubicBezTo>
                        <a:pt x="3444" y="24"/>
                        <a:pt x="3325" y="1"/>
                        <a:pt x="32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935" name="Google Shape;4935;p42"/>
                <p:cNvGrpSpPr/>
                <p:nvPr/>
              </p:nvGrpSpPr>
              <p:grpSpPr>
                <a:xfrm>
                  <a:off x="8191064" y="-4492455"/>
                  <a:ext cx="1802439" cy="1024145"/>
                  <a:chOff x="8121364" y="-4667505"/>
                  <a:chExt cx="1802439" cy="1024145"/>
                </a:xfrm>
              </p:grpSpPr>
              <p:sp>
                <p:nvSpPr>
                  <p:cNvPr id="4936" name="Google Shape;4936;p42"/>
                  <p:cNvSpPr/>
                  <p:nvPr/>
                </p:nvSpPr>
                <p:spPr>
                  <a:xfrm>
                    <a:off x="8121364" y="-4667505"/>
                    <a:ext cx="1802439" cy="10241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45" extrusionOk="0">
                        <a:moveTo>
                          <a:pt x="3206" y="0"/>
                        </a:moveTo>
                        <a:cubicBezTo>
                          <a:pt x="3086" y="0"/>
                          <a:pt x="2965" y="27"/>
                          <a:pt x="2871" y="80"/>
                        </a:cubicBezTo>
                        <a:lnTo>
                          <a:pt x="201" y="1628"/>
                        </a:lnTo>
                        <a:cubicBezTo>
                          <a:pt x="0" y="1734"/>
                          <a:pt x="0" y="1911"/>
                          <a:pt x="201" y="2018"/>
                        </a:cubicBezTo>
                        <a:lnTo>
                          <a:pt x="2882" y="3565"/>
                        </a:lnTo>
                        <a:cubicBezTo>
                          <a:pt x="2971" y="3618"/>
                          <a:pt x="3089" y="3645"/>
                          <a:pt x="3209" y="3645"/>
                        </a:cubicBezTo>
                        <a:cubicBezTo>
                          <a:pt x="3328" y="3645"/>
                          <a:pt x="3449" y="3618"/>
                          <a:pt x="3544" y="3565"/>
                        </a:cubicBezTo>
                        <a:lnTo>
                          <a:pt x="6226" y="2018"/>
                        </a:lnTo>
                        <a:cubicBezTo>
                          <a:pt x="6415" y="1911"/>
                          <a:pt x="6415" y="1734"/>
                          <a:pt x="6226" y="1628"/>
                        </a:cubicBezTo>
                        <a:lnTo>
                          <a:pt x="3532" y="80"/>
                        </a:lnTo>
                        <a:cubicBezTo>
                          <a:pt x="3444" y="27"/>
                          <a:pt x="3325" y="0"/>
                          <a:pt x="3206" y="0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7" name="Google Shape;4937;p42"/>
                  <p:cNvSpPr/>
                  <p:nvPr/>
                </p:nvSpPr>
                <p:spPr>
                  <a:xfrm>
                    <a:off x="8783258" y="-4528987"/>
                    <a:ext cx="866800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5" h="1785" extrusionOk="0">
                        <a:moveTo>
                          <a:pt x="521" y="1"/>
                        </a:moveTo>
                        <a:lnTo>
                          <a:pt x="1" y="296"/>
                        </a:lnTo>
                        <a:lnTo>
                          <a:pt x="2588" y="1784"/>
                        </a:lnTo>
                        <a:lnTo>
                          <a:pt x="3084" y="1489"/>
                        </a:lnTo>
                        <a:lnTo>
                          <a:pt x="52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8" name="Google Shape;4938;p42"/>
                  <p:cNvSpPr/>
                  <p:nvPr/>
                </p:nvSpPr>
                <p:spPr>
                  <a:xfrm>
                    <a:off x="8647267" y="-4416036"/>
                    <a:ext cx="813415" cy="46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95" h="1666" extrusionOk="0">
                        <a:moveTo>
                          <a:pt x="308" y="0"/>
                        </a:moveTo>
                        <a:lnTo>
                          <a:pt x="0" y="178"/>
                        </a:lnTo>
                        <a:lnTo>
                          <a:pt x="2588" y="1666"/>
                        </a:lnTo>
                        <a:lnTo>
                          <a:pt x="2895" y="1489"/>
                        </a:lnTo>
                        <a:lnTo>
                          <a:pt x="30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39" name="Google Shape;4939;p42"/>
                  <p:cNvSpPr/>
                  <p:nvPr/>
                </p:nvSpPr>
                <p:spPr>
                  <a:xfrm>
                    <a:off x="8358428" y="-4246891"/>
                    <a:ext cx="806953" cy="4683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2" h="1667" extrusionOk="0">
                        <a:moveTo>
                          <a:pt x="296" y="1"/>
                        </a:moveTo>
                        <a:lnTo>
                          <a:pt x="1" y="178"/>
                        </a:lnTo>
                        <a:lnTo>
                          <a:pt x="2564" y="1666"/>
                        </a:lnTo>
                        <a:lnTo>
                          <a:pt x="2871" y="1489"/>
                        </a:lnTo>
                        <a:lnTo>
                          <a:pt x="29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0" name="Google Shape;4940;p42"/>
                  <p:cNvSpPr/>
                  <p:nvPr/>
                </p:nvSpPr>
                <p:spPr>
                  <a:xfrm>
                    <a:off x="8501162" y="-4329778"/>
                    <a:ext cx="388585" cy="225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3" h="804" extrusionOk="0">
                        <a:moveTo>
                          <a:pt x="320" y="0"/>
                        </a:moveTo>
                        <a:lnTo>
                          <a:pt x="1" y="178"/>
                        </a:lnTo>
                        <a:lnTo>
                          <a:pt x="1088" y="804"/>
                        </a:lnTo>
                        <a:lnTo>
                          <a:pt x="1383" y="627"/>
                        </a:lnTo>
                        <a:lnTo>
                          <a:pt x="32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41" name="Google Shape;4941;p42"/>
                  <p:cNvSpPr/>
                  <p:nvPr/>
                </p:nvSpPr>
                <p:spPr>
                  <a:xfrm>
                    <a:off x="8925992" y="-4084209"/>
                    <a:ext cx="385494" cy="2194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2" h="781" extrusionOk="0">
                        <a:moveTo>
                          <a:pt x="308" y="1"/>
                        </a:moveTo>
                        <a:lnTo>
                          <a:pt x="1" y="166"/>
                        </a:lnTo>
                        <a:lnTo>
                          <a:pt x="1076" y="780"/>
                        </a:lnTo>
                        <a:lnTo>
                          <a:pt x="1371" y="615"/>
                        </a:lnTo>
                        <a:lnTo>
                          <a:pt x="30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159A11D1-EC5E-FFAE-B770-4A68CEF1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563" y="1303622"/>
            <a:ext cx="4949399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12;p40">
            <a:extLst>
              <a:ext uri="{FF2B5EF4-FFF2-40B4-BE49-F238E27FC236}">
                <a16:creationId xmlns:a16="http://schemas.microsoft.com/office/drawing/2014/main" id="{6F6CD7C0-013D-C05E-26C4-6881A98FA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2053" y="426410"/>
            <a:ext cx="5479393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Manufacturing process  </a:t>
            </a:r>
            <a:endParaRPr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2C7E-90A9-390A-21D8-BFE6E3250258}"/>
              </a:ext>
            </a:extLst>
          </p:cNvPr>
          <p:cNvSpPr txBox="1"/>
          <p:nvPr/>
        </p:nvSpPr>
        <p:spPr>
          <a:xfrm>
            <a:off x="3242438" y="2767145"/>
            <a:ext cx="4102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We opt for FPGAs due to their cost-effectiveness and open-source accessibility, aligning with our commitment to efficiency and community-driven development.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989005"/>
              </p:ext>
            </p:extLst>
          </p:nvPr>
        </p:nvGraphicFramePr>
        <p:xfrm>
          <a:off x="5484815" y="985503"/>
          <a:ext cx="3150018" cy="286189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150018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393018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DMux4Way HDL</a:t>
                      </a:r>
                      <a:endParaRPr lang="en-US" sz="12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054825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CHIP DMux8Way {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IN in, 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[3];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OUT a, b, c, d, e, f, g, h;</a:t>
                      </a:r>
                    </a:p>
                    <a:p>
                      <a:endParaRPr lang="en-US" sz="12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PARTS: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in,sel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[2],a=w1,b=w2);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(in=w1,sel=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[1],a=w3,b=w4);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(in=w2,sel=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[1],a=w5,b=w6);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(in=w3,sel=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a,b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=b);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(in=w4,sel=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c,b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=d);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(in=w5,sel=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=f);</a:t>
                      </a:r>
                    </a:p>
                    <a:p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(in=w6,sel=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[0],a=</a:t>
                      </a:r>
                      <a:r>
                        <a:rPr lang="en-US" sz="12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g,b</a:t>
                      </a:r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=h);</a:t>
                      </a:r>
                    </a:p>
                    <a:p>
                      <a:r>
                        <a:rPr lang="en-US" sz="12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104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F3D998BD-BC13-229D-28B8-0CCD84C1D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479973"/>
              </p:ext>
            </p:extLst>
          </p:nvPr>
        </p:nvGraphicFramePr>
        <p:xfrm>
          <a:off x="5264023" y="587886"/>
          <a:ext cx="3315084" cy="3244238"/>
        </p:xfrm>
        <a:graphic>
          <a:graphicData uri="http://schemas.openxmlformats.org/drawingml/2006/table">
            <a:tbl>
              <a:tblPr firstRow="1" bandRow="1">
                <a:tableStyleId>{F1C639D2-26CA-439B-88C9-0EA2C49CE583}</a:tableStyleId>
              </a:tblPr>
              <a:tblGrid>
                <a:gridCol w="3315084">
                  <a:extLst>
                    <a:ext uri="{9D8B030D-6E8A-4147-A177-3AD203B41FA5}">
                      <a16:colId xmlns:a16="http://schemas.microsoft.com/office/drawing/2014/main" val="709509873"/>
                    </a:ext>
                  </a:extLst>
                </a:gridCol>
              </a:tblGrid>
              <a:tr h="272438">
                <a:tc>
                  <a:txBody>
                    <a:bodyPr/>
                    <a:lstStyle/>
                    <a:p>
                      <a:pPr algn="ctr"/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DMux8Way Verilog</a:t>
                      </a:r>
                      <a:endParaRPr lang="en-US" sz="900" dirty="0">
                        <a:solidFill>
                          <a:srgbClr val="0E746B"/>
                        </a:solidFill>
                        <a:latin typeface="Asap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524408"/>
                  </a:ext>
                </a:extLst>
              </a:tr>
              <a:tr h="2704459">
                <a:tc>
                  <a:txBody>
                    <a:bodyPr/>
                    <a:lstStyle/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module DMux8Way(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in,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input [2:0]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                           output a,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b,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c,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d,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e,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f,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g,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	output h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 wire w1,w2,w3,w5,w4,w6;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dm1 (.in(in),.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[2]),.a(w1),.b(w2));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dm2 (.in(w1),.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[1]),.a(w3),.b(w4));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dm3 (.in(w2),.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[1]),.a(w5),.b(w6));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dm4 (.in(w3),.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[0]),.a(a),.b(b));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dm5 (.in(w4),.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[0]),.a(c),.b(d));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dm6 (.in(w5),.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[0]),.a(e),.b(f));</a:t>
                      </a:r>
                    </a:p>
                    <a:p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DMux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 dm7 (.in(w6),.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sel</a:t>
                      </a:r>
                      <a:r>
                        <a:rPr lang="en-US" sz="900" b="0" i="0" u="none" strike="noStrike" cap="none" dirty="0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[0]),.a(g),.b(h));</a:t>
                      </a:r>
                    </a:p>
                    <a:p>
                      <a:r>
                        <a:rPr lang="en-US" sz="900" b="0" i="0" u="none" strike="noStrike" cap="none" dirty="0" err="1">
                          <a:solidFill>
                            <a:srgbClr val="0E746B"/>
                          </a:solidFill>
                          <a:effectLst/>
                          <a:latin typeface="Asap" panose="020B0604020202020204" charset="0"/>
                          <a:ea typeface="Arial"/>
                          <a:cs typeface="Arial"/>
                          <a:sym typeface="Arial"/>
                        </a:rPr>
                        <a:t>endmodule</a:t>
                      </a:r>
                      <a:endParaRPr lang="en-US" sz="900" b="0" i="0" u="none" strike="noStrike" cap="none" dirty="0">
                        <a:solidFill>
                          <a:srgbClr val="0E746B"/>
                        </a:solidFill>
                        <a:effectLst/>
                        <a:latin typeface="Asap" panose="020B0604020202020204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315486"/>
                  </a:ext>
                </a:extLst>
              </a:tr>
            </a:tbl>
          </a:graphicData>
        </a:graphic>
      </p:graphicFrame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35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 type career</a:t>
            </a:r>
            <a:endParaRPr/>
          </a:p>
        </p:txBody>
      </p:sp>
      <p:sp>
        <p:nvSpPr>
          <p:cNvPr id="9224" name="Google Shape;9224;p69"/>
          <p:cNvSpPr txBox="1"/>
          <p:nvPr/>
        </p:nvSpPr>
        <p:spPr>
          <a:xfrm>
            <a:off x="553341" y="2005755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Design 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Design the architecture 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53341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Phase 01</a:t>
            </a:r>
            <a:endParaRPr sz="200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62600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Hardware implementation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endParaRPr lang="en-US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62600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Phase 02</a:t>
            </a:r>
            <a:endParaRPr sz="200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71859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Software implementation 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71859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Phase 03</a:t>
            </a:r>
            <a:endParaRPr sz="200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81118" y="1993880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Game or application 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81118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Phase 04</a:t>
            </a:r>
            <a:endParaRPr sz="200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-5400000" flipH="1">
            <a:off x="1868691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-5400000" flipH="1">
            <a:off x="3877950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stCxn id="9229" idx="0"/>
            <a:endCxn id="9231" idx="1"/>
          </p:cNvCxnSpPr>
          <p:nvPr/>
        </p:nvCxnSpPr>
        <p:spPr>
          <a:xfrm rot="-5400000" flipH="1">
            <a:off x="5887209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9" name="Google Shape;9239;p70"/>
          <p:cNvSpPr txBox="1">
            <a:spLocks noGrp="1"/>
          </p:cNvSpPr>
          <p:nvPr>
            <p:ph type="subTitle" idx="1"/>
          </p:nvPr>
        </p:nvSpPr>
        <p:spPr>
          <a:xfrm>
            <a:off x="2855575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Do you have any questions?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9240" name="Google Shape;9240;p70"/>
          <p:cNvSpPr txBox="1"/>
          <p:nvPr/>
        </p:nvSpPr>
        <p:spPr>
          <a:xfrm>
            <a:off x="2855575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Please keep this slide for attribution</a:t>
            </a:r>
            <a:endParaRPr sz="120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41" name="Google Shape;9241;p70"/>
          <p:cNvSpPr/>
          <p:nvPr/>
        </p:nvSpPr>
        <p:spPr>
          <a:xfrm>
            <a:off x="2967378" y="2970149"/>
            <a:ext cx="512918" cy="51348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42" name="Google Shape;9242;p70"/>
          <p:cNvGrpSpPr/>
          <p:nvPr/>
        </p:nvGrpSpPr>
        <p:grpSpPr>
          <a:xfrm>
            <a:off x="3634344" y="2970461"/>
            <a:ext cx="513478" cy="512911"/>
            <a:chOff x="3303268" y="3817349"/>
            <a:chExt cx="346056" cy="345674"/>
          </a:xfrm>
        </p:grpSpPr>
        <p:sp>
          <p:nvSpPr>
            <p:cNvPr id="9243" name="Google Shape;9243;p7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7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7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7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7" name="Google Shape;9247;p70"/>
          <p:cNvGrpSpPr/>
          <p:nvPr/>
        </p:nvGrpSpPr>
        <p:grpSpPr>
          <a:xfrm>
            <a:off x="4300702" y="2970461"/>
            <a:ext cx="513478" cy="512911"/>
            <a:chOff x="3752358" y="3817349"/>
            <a:chExt cx="346056" cy="345674"/>
          </a:xfrm>
        </p:grpSpPr>
        <p:sp>
          <p:nvSpPr>
            <p:cNvPr id="9248" name="Google Shape;9248;p7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7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7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7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2" name="Google Shape;9252;p70"/>
          <p:cNvGrpSpPr/>
          <p:nvPr/>
        </p:nvGrpSpPr>
        <p:grpSpPr>
          <a:xfrm>
            <a:off x="4967061" y="2970461"/>
            <a:ext cx="513430" cy="512911"/>
            <a:chOff x="4201447" y="3817349"/>
            <a:chExt cx="346024" cy="345674"/>
          </a:xfrm>
        </p:grpSpPr>
        <p:sp>
          <p:nvSpPr>
            <p:cNvPr id="9253" name="Google Shape;9253;p7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7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55" name="Google Shape;9255;p70"/>
          <p:cNvSpPr txBox="1">
            <a:spLocks noGrp="1"/>
          </p:cNvSpPr>
          <p:nvPr>
            <p:ph type="title"/>
          </p:nvPr>
        </p:nvSpPr>
        <p:spPr>
          <a:xfrm>
            <a:off x="2855575" y="540000"/>
            <a:ext cx="49569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9256" name="Google Shape;9256;p70"/>
          <p:cNvGrpSpPr/>
          <p:nvPr/>
        </p:nvGrpSpPr>
        <p:grpSpPr>
          <a:xfrm>
            <a:off x="347350" y="391075"/>
            <a:ext cx="2346900" cy="4386025"/>
            <a:chOff x="347350" y="391075"/>
            <a:chExt cx="2346900" cy="4386025"/>
          </a:xfrm>
        </p:grpSpPr>
        <p:grpSp>
          <p:nvGrpSpPr>
            <p:cNvPr id="9257" name="Google Shape;9257;p70"/>
            <p:cNvGrpSpPr/>
            <p:nvPr/>
          </p:nvGrpSpPr>
          <p:grpSpPr>
            <a:xfrm>
              <a:off x="347350" y="391075"/>
              <a:ext cx="2346900" cy="4383600"/>
              <a:chOff x="347350" y="391075"/>
              <a:chExt cx="2346900" cy="4383600"/>
            </a:xfrm>
          </p:grpSpPr>
          <p:sp>
            <p:nvSpPr>
              <p:cNvPr id="9258" name="Google Shape;9258;p70"/>
              <p:cNvSpPr/>
              <p:nvPr/>
            </p:nvSpPr>
            <p:spPr>
              <a:xfrm>
                <a:off x="347350" y="391075"/>
                <a:ext cx="23469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59" name="Google Shape;9259;p70"/>
              <p:cNvGrpSpPr/>
              <p:nvPr/>
            </p:nvGrpSpPr>
            <p:grpSpPr>
              <a:xfrm>
                <a:off x="351689" y="396099"/>
                <a:ext cx="2339914" cy="4373795"/>
                <a:chOff x="347350" y="391075"/>
                <a:chExt cx="1126475" cy="2098750"/>
              </a:xfrm>
            </p:grpSpPr>
            <p:sp>
              <p:nvSpPr>
                <p:cNvPr id="9260" name="Google Shape;9260;p70"/>
                <p:cNvSpPr/>
                <p:nvPr/>
              </p:nvSpPr>
              <p:spPr>
                <a:xfrm>
                  <a:off x="463100" y="21950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4" y="117"/>
                      </a:cubicBezTo>
                      <a:cubicBezTo>
                        <a:pt x="1" y="234"/>
                        <a:pt x="1" y="487"/>
                        <a:pt x="254" y="623"/>
                      </a:cubicBezTo>
                      <a:cubicBezTo>
                        <a:pt x="370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1" name="Google Shape;9261;p70"/>
                <p:cNvSpPr/>
                <p:nvPr/>
              </p:nvSpPr>
              <p:spPr>
                <a:xfrm>
                  <a:off x="426150" y="22164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79" y="0"/>
                      </a:moveTo>
                      <a:cubicBezTo>
                        <a:pt x="521" y="0"/>
                        <a:pt x="360" y="39"/>
                        <a:pt x="234" y="117"/>
                      </a:cubicBezTo>
                      <a:cubicBezTo>
                        <a:pt x="0" y="253"/>
                        <a:pt x="0" y="487"/>
                        <a:pt x="234" y="623"/>
                      </a:cubicBezTo>
                      <a:cubicBezTo>
                        <a:pt x="357" y="697"/>
                        <a:pt x="520" y="724"/>
                        <a:pt x="681" y="724"/>
                      </a:cubicBezTo>
                      <a:cubicBezTo>
                        <a:pt x="775" y="724"/>
                        <a:pt x="868" y="715"/>
                        <a:pt x="954" y="701"/>
                      </a:cubicBezTo>
                      <a:cubicBezTo>
                        <a:pt x="759" y="584"/>
                        <a:pt x="642" y="526"/>
                        <a:pt x="642" y="526"/>
                      </a:cubicBezTo>
                      <a:cubicBezTo>
                        <a:pt x="584" y="506"/>
                        <a:pt x="564" y="409"/>
                        <a:pt x="603" y="351"/>
                      </a:cubicBezTo>
                      <a:cubicBezTo>
                        <a:pt x="618" y="322"/>
                        <a:pt x="663" y="304"/>
                        <a:pt x="717" y="304"/>
                      </a:cubicBezTo>
                      <a:cubicBezTo>
                        <a:pt x="737" y="304"/>
                        <a:pt x="758" y="306"/>
                        <a:pt x="778" y="312"/>
                      </a:cubicBezTo>
                      <a:lnTo>
                        <a:pt x="1206" y="545"/>
                      </a:lnTo>
                      <a:cubicBezTo>
                        <a:pt x="1362" y="409"/>
                        <a:pt x="1343" y="234"/>
                        <a:pt x="1109" y="117"/>
                      </a:cubicBezTo>
                      <a:cubicBezTo>
                        <a:pt x="992" y="39"/>
                        <a:pt x="837" y="0"/>
                        <a:pt x="6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2" name="Google Shape;9262;p70"/>
                <p:cNvSpPr/>
                <p:nvPr/>
              </p:nvSpPr>
              <p:spPr>
                <a:xfrm>
                  <a:off x="347350" y="1553825"/>
                  <a:ext cx="22400" cy="1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" h="689" extrusionOk="0">
                      <a:moveTo>
                        <a:pt x="719" y="0"/>
                      </a:moveTo>
                      <a:cubicBezTo>
                        <a:pt x="701" y="0"/>
                        <a:pt x="681" y="3"/>
                        <a:pt x="662" y="8"/>
                      </a:cubicBezTo>
                      <a:lnTo>
                        <a:pt x="1" y="397"/>
                      </a:lnTo>
                      <a:lnTo>
                        <a:pt x="1" y="689"/>
                      </a:lnTo>
                      <a:lnTo>
                        <a:pt x="798" y="261"/>
                      </a:lnTo>
                      <a:cubicBezTo>
                        <a:pt x="857" y="202"/>
                        <a:pt x="895" y="144"/>
                        <a:pt x="837" y="66"/>
                      </a:cubicBezTo>
                      <a:cubicBezTo>
                        <a:pt x="823" y="22"/>
                        <a:pt x="775" y="0"/>
                        <a:pt x="7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3" name="Google Shape;9263;p70"/>
                <p:cNvSpPr/>
                <p:nvPr/>
              </p:nvSpPr>
              <p:spPr>
                <a:xfrm>
                  <a:off x="348325" y="1570850"/>
                  <a:ext cx="49625" cy="3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5" h="1350" extrusionOk="0">
                      <a:moveTo>
                        <a:pt x="1848" y="0"/>
                      </a:moveTo>
                      <a:cubicBezTo>
                        <a:pt x="1829" y="0"/>
                        <a:pt x="1810" y="3"/>
                        <a:pt x="1790" y="8"/>
                      </a:cubicBezTo>
                      <a:lnTo>
                        <a:pt x="0" y="1058"/>
                      </a:lnTo>
                      <a:lnTo>
                        <a:pt x="0" y="1350"/>
                      </a:lnTo>
                      <a:lnTo>
                        <a:pt x="1927" y="241"/>
                      </a:lnTo>
                      <a:cubicBezTo>
                        <a:pt x="1965" y="183"/>
                        <a:pt x="1985" y="105"/>
                        <a:pt x="1965" y="66"/>
                      </a:cubicBezTo>
                      <a:cubicBezTo>
                        <a:pt x="1951" y="22"/>
                        <a:pt x="1903" y="0"/>
                        <a:pt x="184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4" name="Google Shape;9264;p70"/>
                <p:cNvSpPr/>
                <p:nvPr/>
              </p:nvSpPr>
              <p:spPr>
                <a:xfrm>
                  <a:off x="347350" y="1587375"/>
                  <a:ext cx="79300" cy="5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2012" extrusionOk="0">
                      <a:moveTo>
                        <a:pt x="3035" y="1"/>
                      </a:moveTo>
                      <a:cubicBezTo>
                        <a:pt x="3016" y="1"/>
                        <a:pt x="2997" y="3"/>
                        <a:pt x="2977" y="8"/>
                      </a:cubicBezTo>
                      <a:lnTo>
                        <a:pt x="1" y="1720"/>
                      </a:lnTo>
                      <a:lnTo>
                        <a:pt x="1" y="2012"/>
                      </a:lnTo>
                      <a:lnTo>
                        <a:pt x="3094" y="222"/>
                      </a:lnTo>
                      <a:cubicBezTo>
                        <a:pt x="3152" y="183"/>
                        <a:pt x="3172" y="105"/>
                        <a:pt x="3152" y="66"/>
                      </a:cubicBezTo>
                      <a:cubicBezTo>
                        <a:pt x="3138" y="23"/>
                        <a:pt x="3090" y="1"/>
                        <a:pt x="30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5" name="Google Shape;9265;p70"/>
                <p:cNvSpPr/>
                <p:nvPr/>
              </p:nvSpPr>
              <p:spPr>
                <a:xfrm>
                  <a:off x="347850" y="1603900"/>
                  <a:ext cx="107500" cy="6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0" h="2674" extrusionOk="0">
                      <a:moveTo>
                        <a:pt x="4163" y="1"/>
                      </a:moveTo>
                      <a:cubicBezTo>
                        <a:pt x="4145" y="1"/>
                        <a:pt x="4126" y="3"/>
                        <a:pt x="4105" y="8"/>
                      </a:cubicBezTo>
                      <a:lnTo>
                        <a:pt x="0" y="2382"/>
                      </a:lnTo>
                      <a:lnTo>
                        <a:pt x="0" y="2674"/>
                      </a:lnTo>
                      <a:lnTo>
                        <a:pt x="4222" y="223"/>
                      </a:lnTo>
                      <a:cubicBezTo>
                        <a:pt x="4280" y="203"/>
                        <a:pt x="4300" y="125"/>
                        <a:pt x="4280" y="47"/>
                      </a:cubicBezTo>
                      <a:cubicBezTo>
                        <a:pt x="4252" y="19"/>
                        <a:pt x="4213" y="1"/>
                        <a:pt x="41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6" name="Google Shape;9266;p70"/>
                <p:cNvSpPr/>
                <p:nvPr/>
              </p:nvSpPr>
              <p:spPr>
                <a:xfrm>
                  <a:off x="348325" y="1620225"/>
                  <a:ext cx="136200" cy="8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8" h="3344" extrusionOk="0">
                      <a:moveTo>
                        <a:pt x="5317" y="1"/>
                      </a:moveTo>
                      <a:cubicBezTo>
                        <a:pt x="5297" y="1"/>
                        <a:pt x="5276" y="6"/>
                        <a:pt x="5253" y="17"/>
                      </a:cubicBezTo>
                      <a:lnTo>
                        <a:pt x="0" y="3052"/>
                      </a:lnTo>
                      <a:lnTo>
                        <a:pt x="0" y="3344"/>
                      </a:lnTo>
                      <a:lnTo>
                        <a:pt x="5370" y="231"/>
                      </a:lnTo>
                      <a:cubicBezTo>
                        <a:pt x="5428" y="212"/>
                        <a:pt x="5448" y="134"/>
                        <a:pt x="5428" y="56"/>
                      </a:cubicBezTo>
                      <a:cubicBezTo>
                        <a:pt x="5401" y="28"/>
                        <a:pt x="5364" y="1"/>
                        <a:pt x="53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7" name="Google Shape;9267;p70"/>
                <p:cNvSpPr/>
                <p:nvPr/>
              </p:nvSpPr>
              <p:spPr>
                <a:xfrm>
                  <a:off x="348325" y="1637250"/>
                  <a:ext cx="164900" cy="10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6" h="4006" extrusionOk="0">
                      <a:moveTo>
                        <a:pt x="6455" y="1"/>
                      </a:moveTo>
                      <a:cubicBezTo>
                        <a:pt x="6437" y="1"/>
                        <a:pt x="6418" y="5"/>
                        <a:pt x="6401" y="17"/>
                      </a:cubicBezTo>
                      <a:lnTo>
                        <a:pt x="0" y="3713"/>
                      </a:lnTo>
                      <a:lnTo>
                        <a:pt x="0" y="4005"/>
                      </a:lnTo>
                      <a:lnTo>
                        <a:pt x="6518" y="231"/>
                      </a:lnTo>
                      <a:cubicBezTo>
                        <a:pt x="6557" y="211"/>
                        <a:pt x="6596" y="134"/>
                        <a:pt x="6557" y="56"/>
                      </a:cubicBezTo>
                      <a:cubicBezTo>
                        <a:pt x="6543" y="28"/>
                        <a:pt x="6500" y="1"/>
                        <a:pt x="6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8" name="Google Shape;9268;p70"/>
                <p:cNvSpPr/>
                <p:nvPr/>
              </p:nvSpPr>
              <p:spPr>
                <a:xfrm>
                  <a:off x="347850" y="1653525"/>
                  <a:ext cx="193600" cy="11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4" h="4658" extrusionOk="0">
                      <a:moveTo>
                        <a:pt x="7606" y="1"/>
                      </a:moveTo>
                      <a:cubicBezTo>
                        <a:pt x="7587" y="1"/>
                        <a:pt x="7568" y="3"/>
                        <a:pt x="7549" y="8"/>
                      </a:cubicBezTo>
                      <a:lnTo>
                        <a:pt x="0" y="4366"/>
                      </a:lnTo>
                      <a:lnTo>
                        <a:pt x="0" y="4658"/>
                      </a:lnTo>
                      <a:lnTo>
                        <a:pt x="7685" y="241"/>
                      </a:lnTo>
                      <a:cubicBezTo>
                        <a:pt x="7724" y="202"/>
                        <a:pt x="7743" y="144"/>
                        <a:pt x="7724" y="66"/>
                      </a:cubicBezTo>
                      <a:cubicBezTo>
                        <a:pt x="7709" y="23"/>
                        <a:pt x="7662" y="1"/>
                        <a:pt x="76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69" name="Google Shape;9269;p70"/>
                <p:cNvSpPr/>
                <p:nvPr/>
              </p:nvSpPr>
              <p:spPr>
                <a:xfrm>
                  <a:off x="348325" y="1670075"/>
                  <a:ext cx="222300" cy="133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92" h="5358" extrusionOk="0">
                      <a:moveTo>
                        <a:pt x="8754" y="0"/>
                      </a:moveTo>
                      <a:cubicBezTo>
                        <a:pt x="8736" y="0"/>
                        <a:pt x="8716" y="3"/>
                        <a:pt x="8697" y="7"/>
                      </a:cubicBezTo>
                      <a:lnTo>
                        <a:pt x="0" y="5066"/>
                      </a:lnTo>
                      <a:lnTo>
                        <a:pt x="0" y="5358"/>
                      </a:lnTo>
                      <a:lnTo>
                        <a:pt x="8833" y="221"/>
                      </a:lnTo>
                      <a:cubicBezTo>
                        <a:pt x="8872" y="202"/>
                        <a:pt x="8891" y="124"/>
                        <a:pt x="8872" y="66"/>
                      </a:cubicBezTo>
                      <a:cubicBezTo>
                        <a:pt x="8857" y="22"/>
                        <a:pt x="8810" y="0"/>
                        <a:pt x="87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0" name="Google Shape;9270;p70"/>
                <p:cNvSpPr/>
                <p:nvPr/>
              </p:nvSpPr>
              <p:spPr>
                <a:xfrm>
                  <a:off x="374100" y="1687100"/>
                  <a:ext cx="2252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9" h="5241" extrusionOk="0">
                      <a:moveTo>
                        <a:pt x="8871" y="0"/>
                      </a:moveTo>
                      <a:cubicBezTo>
                        <a:pt x="8853" y="0"/>
                        <a:pt x="8833" y="2"/>
                        <a:pt x="8814" y="7"/>
                      </a:cubicBezTo>
                      <a:lnTo>
                        <a:pt x="1" y="5085"/>
                      </a:lnTo>
                      <a:cubicBezTo>
                        <a:pt x="39" y="5085"/>
                        <a:pt x="59" y="5124"/>
                        <a:pt x="59" y="5124"/>
                      </a:cubicBezTo>
                      <a:cubicBezTo>
                        <a:pt x="156" y="5143"/>
                        <a:pt x="215" y="5182"/>
                        <a:pt x="234" y="5241"/>
                      </a:cubicBezTo>
                      <a:lnTo>
                        <a:pt x="8930" y="221"/>
                      </a:lnTo>
                      <a:cubicBezTo>
                        <a:pt x="8989" y="202"/>
                        <a:pt x="9008" y="124"/>
                        <a:pt x="8989" y="66"/>
                      </a:cubicBezTo>
                      <a:cubicBezTo>
                        <a:pt x="8974" y="22"/>
                        <a:pt x="8927" y="0"/>
                        <a:pt x="887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1" name="Google Shape;9271;p70"/>
                <p:cNvSpPr/>
                <p:nvPr/>
              </p:nvSpPr>
              <p:spPr>
                <a:xfrm>
                  <a:off x="461175" y="1703625"/>
                  <a:ext cx="166850" cy="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919" extrusionOk="0">
                      <a:moveTo>
                        <a:pt x="6537" y="0"/>
                      </a:moveTo>
                      <a:cubicBezTo>
                        <a:pt x="6519" y="0"/>
                        <a:pt x="6499" y="3"/>
                        <a:pt x="6479" y="8"/>
                      </a:cubicBezTo>
                      <a:lnTo>
                        <a:pt x="0" y="3743"/>
                      </a:lnTo>
                      <a:cubicBezTo>
                        <a:pt x="39" y="3743"/>
                        <a:pt x="39" y="3782"/>
                        <a:pt x="58" y="3782"/>
                      </a:cubicBezTo>
                      <a:cubicBezTo>
                        <a:pt x="136" y="3821"/>
                        <a:pt x="175" y="3879"/>
                        <a:pt x="233" y="3918"/>
                      </a:cubicBezTo>
                      <a:lnTo>
                        <a:pt x="6595" y="222"/>
                      </a:lnTo>
                      <a:cubicBezTo>
                        <a:pt x="6654" y="202"/>
                        <a:pt x="6673" y="125"/>
                        <a:pt x="6654" y="47"/>
                      </a:cubicBezTo>
                      <a:cubicBezTo>
                        <a:pt x="6625" y="18"/>
                        <a:pt x="6586" y="0"/>
                        <a:pt x="65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2" name="Google Shape;9272;p70"/>
                <p:cNvSpPr/>
                <p:nvPr/>
              </p:nvSpPr>
              <p:spPr>
                <a:xfrm>
                  <a:off x="348325" y="1719950"/>
                  <a:ext cx="308875" cy="18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5" h="7332" extrusionOk="0">
                      <a:moveTo>
                        <a:pt x="12223" y="0"/>
                      </a:moveTo>
                      <a:cubicBezTo>
                        <a:pt x="12204" y="0"/>
                        <a:pt x="12183" y="5"/>
                        <a:pt x="12160" y="16"/>
                      </a:cubicBezTo>
                      <a:lnTo>
                        <a:pt x="0" y="7040"/>
                      </a:lnTo>
                      <a:lnTo>
                        <a:pt x="0" y="7331"/>
                      </a:lnTo>
                      <a:lnTo>
                        <a:pt x="12277" y="230"/>
                      </a:lnTo>
                      <a:cubicBezTo>
                        <a:pt x="12335" y="211"/>
                        <a:pt x="12354" y="133"/>
                        <a:pt x="12335" y="55"/>
                      </a:cubicBezTo>
                      <a:cubicBezTo>
                        <a:pt x="12307" y="28"/>
                        <a:pt x="12270" y="0"/>
                        <a:pt x="122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3" name="Google Shape;9273;p70"/>
                <p:cNvSpPr/>
                <p:nvPr/>
              </p:nvSpPr>
              <p:spPr>
                <a:xfrm>
                  <a:off x="347850" y="1736975"/>
                  <a:ext cx="337550" cy="1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2" h="7993" extrusionOk="0">
                      <a:moveTo>
                        <a:pt x="13381" y="0"/>
                      </a:moveTo>
                      <a:cubicBezTo>
                        <a:pt x="13363" y="0"/>
                        <a:pt x="13344" y="5"/>
                        <a:pt x="13327" y="16"/>
                      </a:cubicBezTo>
                      <a:lnTo>
                        <a:pt x="0" y="7701"/>
                      </a:lnTo>
                      <a:lnTo>
                        <a:pt x="0" y="7993"/>
                      </a:lnTo>
                      <a:lnTo>
                        <a:pt x="13443" y="230"/>
                      </a:lnTo>
                      <a:cubicBezTo>
                        <a:pt x="13482" y="211"/>
                        <a:pt x="13502" y="133"/>
                        <a:pt x="13482" y="55"/>
                      </a:cubicBezTo>
                      <a:cubicBezTo>
                        <a:pt x="13469" y="28"/>
                        <a:pt x="13426" y="0"/>
                        <a:pt x="133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4" name="Google Shape;9274;p70"/>
                <p:cNvSpPr/>
                <p:nvPr/>
              </p:nvSpPr>
              <p:spPr>
                <a:xfrm>
                  <a:off x="406200" y="1753225"/>
                  <a:ext cx="3079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6" h="7188" extrusionOk="0">
                      <a:moveTo>
                        <a:pt x="12179" y="1"/>
                      </a:moveTo>
                      <a:cubicBezTo>
                        <a:pt x="12160" y="1"/>
                        <a:pt x="12141" y="3"/>
                        <a:pt x="1212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59" y="7051"/>
                      </a:cubicBezTo>
                      <a:cubicBezTo>
                        <a:pt x="117" y="7109"/>
                        <a:pt x="156" y="714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16" y="125"/>
                        <a:pt x="12296" y="67"/>
                      </a:cubicBezTo>
                      <a:cubicBezTo>
                        <a:pt x="12282" y="23"/>
                        <a:pt x="12234" y="1"/>
                        <a:pt x="1217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5" name="Google Shape;9275;p70"/>
                <p:cNvSpPr/>
                <p:nvPr/>
              </p:nvSpPr>
              <p:spPr>
                <a:xfrm>
                  <a:off x="531675" y="1769925"/>
                  <a:ext cx="211600" cy="12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44" extrusionOk="0">
                      <a:moveTo>
                        <a:pt x="8336" y="1"/>
                      </a:moveTo>
                      <a:cubicBezTo>
                        <a:pt x="8313" y="1"/>
                        <a:pt x="8290" y="7"/>
                        <a:pt x="8269" y="21"/>
                      </a:cubicBezTo>
                      <a:lnTo>
                        <a:pt x="1" y="4788"/>
                      </a:lnTo>
                      <a:cubicBezTo>
                        <a:pt x="40" y="4788"/>
                        <a:pt x="59" y="4827"/>
                        <a:pt x="79" y="4827"/>
                      </a:cubicBezTo>
                      <a:cubicBezTo>
                        <a:pt x="137" y="4846"/>
                        <a:pt x="176" y="4885"/>
                        <a:pt x="234" y="4943"/>
                      </a:cubicBezTo>
                      <a:lnTo>
                        <a:pt x="8406" y="216"/>
                      </a:lnTo>
                      <a:cubicBezTo>
                        <a:pt x="8444" y="196"/>
                        <a:pt x="8464" y="118"/>
                        <a:pt x="8444" y="60"/>
                      </a:cubicBezTo>
                      <a:cubicBezTo>
                        <a:pt x="8419" y="22"/>
                        <a:pt x="8378" y="1"/>
                        <a:pt x="83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6" name="Google Shape;9276;p70"/>
                <p:cNvSpPr/>
                <p:nvPr/>
              </p:nvSpPr>
              <p:spPr>
                <a:xfrm>
                  <a:off x="347850" y="1786800"/>
                  <a:ext cx="424125" cy="2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5" h="9969" extrusionOk="0">
                      <a:moveTo>
                        <a:pt x="16828" y="0"/>
                      </a:moveTo>
                      <a:cubicBezTo>
                        <a:pt x="16809" y="0"/>
                        <a:pt x="16790" y="3"/>
                        <a:pt x="16770" y="8"/>
                      </a:cubicBezTo>
                      <a:lnTo>
                        <a:pt x="0" y="9696"/>
                      </a:lnTo>
                      <a:lnTo>
                        <a:pt x="0" y="9969"/>
                      </a:lnTo>
                      <a:lnTo>
                        <a:pt x="16887" y="222"/>
                      </a:lnTo>
                      <a:cubicBezTo>
                        <a:pt x="16965" y="183"/>
                        <a:pt x="16965" y="105"/>
                        <a:pt x="16945" y="66"/>
                      </a:cubicBezTo>
                      <a:cubicBezTo>
                        <a:pt x="16931" y="22"/>
                        <a:pt x="16883" y="0"/>
                        <a:pt x="16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7" name="Google Shape;9277;p70"/>
                <p:cNvSpPr/>
                <p:nvPr/>
              </p:nvSpPr>
              <p:spPr>
                <a:xfrm>
                  <a:off x="628000" y="1803325"/>
                  <a:ext cx="173175" cy="10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5" extrusionOk="0">
                      <a:moveTo>
                        <a:pt x="6793" y="0"/>
                      </a:moveTo>
                      <a:cubicBezTo>
                        <a:pt x="6773" y="0"/>
                        <a:pt x="6752" y="3"/>
                        <a:pt x="6731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39" y="3919"/>
                      </a:cubicBezTo>
                      <a:lnTo>
                        <a:pt x="195" y="4074"/>
                      </a:lnTo>
                      <a:lnTo>
                        <a:pt x="6848" y="222"/>
                      </a:lnTo>
                      <a:cubicBezTo>
                        <a:pt x="6907" y="203"/>
                        <a:pt x="6926" y="125"/>
                        <a:pt x="6907" y="47"/>
                      </a:cubicBezTo>
                      <a:cubicBezTo>
                        <a:pt x="6892" y="18"/>
                        <a:pt x="6847" y="0"/>
                        <a:pt x="67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8" name="Google Shape;9278;p70"/>
                <p:cNvSpPr/>
                <p:nvPr/>
              </p:nvSpPr>
              <p:spPr>
                <a:xfrm>
                  <a:off x="626050" y="19076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0"/>
                      </a:move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79" name="Google Shape;9279;p70"/>
                <p:cNvSpPr/>
                <p:nvPr/>
              </p:nvSpPr>
              <p:spPr>
                <a:xfrm>
                  <a:off x="710175" y="1819650"/>
                  <a:ext cx="119675" cy="7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19" extrusionOk="0">
                      <a:moveTo>
                        <a:pt x="4656" y="0"/>
                      </a:moveTo>
                      <a:cubicBezTo>
                        <a:pt x="4636" y="0"/>
                        <a:pt x="4615" y="5"/>
                        <a:pt x="4592" y="17"/>
                      </a:cubicBezTo>
                      <a:lnTo>
                        <a:pt x="1" y="2662"/>
                      </a:lnTo>
                      <a:cubicBezTo>
                        <a:pt x="20" y="2682"/>
                        <a:pt x="40" y="2682"/>
                        <a:pt x="59" y="2701"/>
                      </a:cubicBezTo>
                      <a:cubicBezTo>
                        <a:pt x="137" y="2760"/>
                        <a:pt x="196" y="2779"/>
                        <a:pt x="215" y="2818"/>
                      </a:cubicBezTo>
                      <a:lnTo>
                        <a:pt x="4709" y="231"/>
                      </a:lnTo>
                      <a:cubicBezTo>
                        <a:pt x="4767" y="192"/>
                        <a:pt x="4787" y="133"/>
                        <a:pt x="4767" y="55"/>
                      </a:cubicBezTo>
                      <a:cubicBezTo>
                        <a:pt x="4740" y="28"/>
                        <a:pt x="4703" y="0"/>
                        <a:pt x="465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0" name="Google Shape;9280;p70"/>
                <p:cNvSpPr/>
                <p:nvPr/>
              </p:nvSpPr>
              <p:spPr>
                <a:xfrm>
                  <a:off x="1469425" y="1575900"/>
                  <a:ext cx="34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73" extrusionOk="0">
                      <a:moveTo>
                        <a:pt x="136" y="0"/>
                      </a:moveTo>
                      <a:cubicBezTo>
                        <a:pt x="97" y="0"/>
                        <a:pt x="39" y="0"/>
                        <a:pt x="20" y="58"/>
                      </a:cubicBezTo>
                      <a:cubicBezTo>
                        <a:pt x="0" y="97"/>
                        <a:pt x="0" y="175"/>
                        <a:pt x="78" y="234"/>
                      </a:cubicBezTo>
                      <a:lnTo>
                        <a:pt x="136" y="272"/>
                      </a:lnTo>
                      <a:lnTo>
                        <a:pt x="13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1" name="Google Shape;9281;p70"/>
                <p:cNvSpPr/>
                <p:nvPr/>
              </p:nvSpPr>
              <p:spPr>
                <a:xfrm>
                  <a:off x="1440725" y="1592425"/>
                  <a:ext cx="32125" cy="2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" h="954" extrusionOk="0">
                      <a:moveTo>
                        <a:pt x="124" y="1"/>
                      </a:moveTo>
                      <a:cubicBezTo>
                        <a:pt x="80" y="1"/>
                        <a:pt x="46" y="27"/>
                        <a:pt x="20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1284" y="954"/>
                      </a:lnTo>
                      <a:lnTo>
                        <a:pt x="1284" y="662"/>
                      </a:lnTo>
                      <a:lnTo>
                        <a:pt x="195" y="20"/>
                      </a:lnTo>
                      <a:cubicBezTo>
                        <a:pt x="169" y="7"/>
                        <a:pt x="145" y="1"/>
                        <a:pt x="1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2" name="Google Shape;9282;p70"/>
                <p:cNvSpPr/>
                <p:nvPr/>
              </p:nvSpPr>
              <p:spPr>
                <a:xfrm>
                  <a:off x="1411550" y="1608975"/>
                  <a:ext cx="61300" cy="3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" h="1596" extrusionOk="0">
                      <a:moveTo>
                        <a:pt x="195" y="0"/>
                      </a:moveTo>
                      <a:cubicBezTo>
                        <a:pt x="136" y="0"/>
                        <a:pt x="78" y="0"/>
                        <a:pt x="19" y="78"/>
                      </a:cubicBezTo>
                      <a:cubicBezTo>
                        <a:pt x="0" y="117"/>
                        <a:pt x="0" y="195"/>
                        <a:pt x="78" y="234"/>
                      </a:cubicBezTo>
                      <a:lnTo>
                        <a:pt x="2451" y="1595"/>
                      </a:lnTo>
                      <a:lnTo>
                        <a:pt x="2451" y="1304"/>
                      </a:ln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3" name="Google Shape;9283;p70"/>
                <p:cNvSpPr/>
                <p:nvPr/>
              </p:nvSpPr>
              <p:spPr>
                <a:xfrm>
                  <a:off x="1382850" y="1625800"/>
                  <a:ext cx="90000" cy="5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0" h="2265" extrusionOk="0">
                      <a:moveTo>
                        <a:pt x="145" y="0"/>
                      </a:moveTo>
                      <a:cubicBezTo>
                        <a:pt x="99" y="0"/>
                        <a:pt x="53" y="18"/>
                        <a:pt x="39" y="47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3599" y="2265"/>
                      </a:lnTo>
                      <a:lnTo>
                        <a:pt x="3599" y="1973"/>
                      </a:lnTo>
                      <a:lnTo>
                        <a:pt x="195" y="8"/>
                      </a:lnTo>
                      <a:cubicBezTo>
                        <a:pt x="179" y="3"/>
                        <a:pt x="162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4" name="Google Shape;9284;p70"/>
                <p:cNvSpPr/>
                <p:nvPr/>
              </p:nvSpPr>
              <p:spPr>
                <a:xfrm>
                  <a:off x="1354625" y="1642300"/>
                  <a:ext cx="118225" cy="7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29" h="2948" extrusionOk="0">
                      <a:moveTo>
                        <a:pt x="116" y="0"/>
                      </a:moveTo>
                      <a:cubicBezTo>
                        <a:pt x="70" y="0"/>
                        <a:pt x="33" y="30"/>
                        <a:pt x="20" y="68"/>
                      </a:cubicBezTo>
                      <a:cubicBezTo>
                        <a:pt x="1" y="126"/>
                        <a:pt x="1" y="204"/>
                        <a:pt x="59" y="243"/>
                      </a:cubicBezTo>
                      <a:lnTo>
                        <a:pt x="4728" y="2947"/>
                      </a:lnTo>
                      <a:lnTo>
                        <a:pt x="4728" y="2655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5" name="Google Shape;9285;p70"/>
                <p:cNvSpPr/>
                <p:nvPr/>
              </p:nvSpPr>
              <p:spPr>
                <a:xfrm>
                  <a:off x="1325450" y="1658900"/>
                  <a:ext cx="147400" cy="8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96" h="3587" extrusionOk="0">
                      <a:moveTo>
                        <a:pt x="117" y="1"/>
                      </a:moveTo>
                      <a:cubicBezTo>
                        <a:pt x="79" y="1"/>
                        <a:pt x="43" y="20"/>
                        <a:pt x="20" y="65"/>
                      </a:cubicBezTo>
                      <a:cubicBezTo>
                        <a:pt x="1" y="124"/>
                        <a:pt x="1" y="182"/>
                        <a:pt x="59" y="240"/>
                      </a:cubicBezTo>
                      <a:lnTo>
                        <a:pt x="5895" y="3587"/>
                      </a:lnTo>
                      <a:lnTo>
                        <a:pt x="5895" y="3334"/>
                      </a:lnTo>
                      <a:lnTo>
                        <a:pt x="195" y="26"/>
                      </a:lnTo>
                      <a:cubicBezTo>
                        <a:pt x="171" y="10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6" name="Google Shape;9286;p70"/>
                <p:cNvSpPr/>
                <p:nvPr/>
              </p:nvSpPr>
              <p:spPr>
                <a:xfrm>
                  <a:off x="1296750" y="1675425"/>
                  <a:ext cx="176100" cy="1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44" h="4269" extrusionOk="0">
                      <a:moveTo>
                        <a:pt x="138" y="0"/>
                      </a:moveTo>
                      <a:cubicBezTo>
                        <a:pt x="82" y="0"/>
                        <a:pt x="35" y="22"/>
                        <a:pt x="20" y="66"/>
                      </a:cubicBezTo>
                      <a:cubicBezTo>
                        <a:pt x="1" y="105"/>
                        <a:pt x="1" y="182"/>
                        <a:pt x="78" y="241"/>
                      </a:cubicBezTo>
                      <a:lnTo>
                        <a:pt x="7043" y="4268"/>
                      </a:lnTo>
                      <a:lnTo>
                        <a:pt x="7043" y="3976"/>
                      </a:lnTo>
                      <a:lnTo>
                        <a:pt x="195" y="7"/>
                      </a:lnTo>
                      <a:cubicBezTo>
                        <a:pt x="176" y="3"/>
                        <a:pt x="156" y="0"/>
                        <a:pt x="13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7" name="Google Shape;9287;p70"/>
                <p:cNvSpPr/>
                <p:nvPr/>
              </p:nvSpPr>
              <p:spPr>
                <a:xfrm>
                  <a:off x="1268050" y="1692125"/>
                  <a:ext cx="204800" cy="12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92" h="4943" extrusionOk="0">
                      <a:moveTo>
                        <a:pt x="120" y="1"/>
                      </a:moveTo>
                      <a:cubicBezTo>
                        <a:pt x="72" y="1"/>
                        <a:pt x="33" y="27"/>
                        <a:pt x="20" y="79"/>
                      </a:cubicBezTo>
                      <a:cubicBezTo>
                        <a:pt x="1" y="118"/>
                        <a:pt x="1" y="195"/>
                        <a:pt x="79" y="254"/>
                      </a:cubicBezTo>
                      <a:lnTo>
                        <a:pt x="8191" y="4942"/>
                      </a:lnTo>
                      <a:lnTo>
                        <a:pt x="8191" y="4651"/>
                      </a:lnTo>
                      <a:lnTo>
                        <a:pt x="195" y="20"/>
                      </a:lnTo>
                      <a:cubicBezTo>
                        <a:pt x="169" y="7"/>
                        <a:pt x="143" y="1"/>
                        <a:pt x="1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8" name="Google Shape;9288;p70"/>
                <p:cNvSpPr/>
                <p:nvPr/>
              </p:nvSpPr>
              <p:spPr>
                <a:xfrm>
                  <a:off x="1239350" y="1708875"/>
                  <a:ext cx="233000" cy="1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40" extrusionOk="0">
                      <a:moveTo>
                        <a:pt x="141" y="0"/>
                      </a:moveTo>
                      <a:cubicBezTo>
                        <a:pt x="105" y="0"/>
                        <a:pt x="65" y="14"/>
                        <a:pt x="4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9106" y="5440"/>
                      </a:lnTo>
                      <a:cubicBezTo>
                        <a:pt x="9125" y="5381"/>
                        <a:pt x="9184" y="5342"/>
                        <a:pt x="9242" y="5304"/>
                      </a:cubicBezTo>
                      <a:cubicBezTo>
                        <a:pt x="9281" y="5304"/>
                        <a:pt x="9300" y="5284"/>
                        <a:pt x="9320" y="5284"/>
                      </a:cubicBezTo>
                      <a:lnTo>
                        <a:pt x="196" y="12"/>
                      </a:lnTo>
                      <a:cubicBezTo>
                        <a:pt x="181" y="5"/>
                        <a:pt x="162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9" name="Google Shape;9289;p70"/>
                <p:cNvSpPr/>
                <p:nvPr/>
              </p:nvSpPr>
              <p:spPr>
                <a:xfrm>
                  <a:off x="1210175" y="1725500"/>
                  <a:ext cx="262675" cy="15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07" h="6254" extrusionOk="0">
                      <a:moveTo>
                        <a:pt x="146" y="1"/>
                      </a:moveTo>
                      <a:cubicBezTo>
                        <a:pt x="99" y="1"/>
                        <a:pt x="54" y="19"/>
                        <a:pt x="40" y="47"/>
                      </a:cubicBezTo>
                      <a:cubicBezTo>
                        <a:pt x="1" y="106"/>
                        <a:pt x="1" y="183"/>
                        <a:pt x="78" y="222"/>
                      </a:cubicBezTo>
                      <a:lnTo>
                        <a:pt x="10506" y="6253"/>
                      </a:lnTo>
                      <a:lnTo>
                        <a:pt x="10506" y="5961"/>
                      </a:lnTo>
                      <a:lnTo>
                        <a:pt x="195" y="8"/>
                      </a:lnTo>
                      <a:cubicBezTo>
                        <a:pt x="180" y="3"/>
                        <a:pt x="163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0" name="Google Shape;9290;p70"/>
                <p:cNvSpPr/>
                <p:nvPr/>
              </p:nvSpPr>
              <p:spPr>
                <a:xfrm>
                  <a:off x="1181975" y="1742000"/>
                  <a:ext cx="290875" cy="17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35" h="6936" extrusionOk="0">
                      <a:moveTo>
                        <a:pt x="116" y="0"/>
                      </a:moveTo>
                      <a:cubicBezTo>
                        <a:pt x="70" y="0"/>
                        <a:pt x="32" y="30"/>
                        <a:pt x="20" y="68"/>
                      </a:cubicBezTo>
                      <a:cubicBezTo>
                        <a:pt x="0" y="126"/>
                        <a:pt x="0" y="204"/>
                        <a:pt x="59" y="243"/>
                      </a:cubicBezTo>
                      <a:lnTo>
                        <a:pt x="11634" y="6936"/>
                      </a:lnTo>
                      <a:lnTo>
                        <a:pt x="11634" y="6644"/>
                      </a:lnTo>
                      <a:lnTo>
                        <a:pt x="195" y="29"/>
                      </a:lnTo>
                      <a:cubicBezTo>
                        <a:pt x="168" y="9"/>
                        <a:pt x="141" y="0"/>
                        <a:pt x="11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1" name="Google Shape;9291;p70"/>
                <p:cNvSpPr/>
                <p:nvPr/>
              </p:nvSpPr>
              <p:spPr>
                <a:xfrm>
                  <a:off x="1152775" y="1758275"/>
                  <a:ext cx="320075" cy="18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03" h="7589" extrusionOk="0">
                      <a:moveTo>
                        <a:pt x="196" y="1"/>
                      </a:moveTo>
                      <a:cubicBezTo>
                        <a:pt x="137" y="1"/>
                        <a:pt x="59" y="1"/>
                        <a:pt x="20" y="79"/>
                      </a:cubicBezTo>
                      <a:cubicBezTo>
                        <a:pt x="1" y="137"/>
                        <a:pt x="1" y="195"/>
                        <a:pt x="59" y="254"/>
                      </a:cubicBezTo>
                      <a:lnTo>
                        <a:pt x="12802" y="7588"/>
                      </a:lnTo>
                      <a:lnTo>
                        <a:pt x="12802" y="7296"/>
                      </a:lnTo>
                      <a:lnTo>
                        <a:pt x="1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2" name="Google Shape;9292;p70"/>
                <p:cNvSpPr/>
                <p:nvPr/>
              </p:nvSpPr>
              <p:spPr>
                <a:xfrm>
                  <a:off x="1124100" y="1775125"/>
                  <a:ext cx="348750" cy="20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50" h="8257" extrusionOk="0">
                      <a:moveTo>
                        <a:pt x="137" y="0"/>
                      </a:moveTo>
                      <a:cubicBezTo>
                        <a:pt x="82" y="0"/>
                        <a:pt x="34" y="22"/>
                        <a:pt x="20" y="66"/>
                      </a:cubicBezTo>
                      <a:cubicBezTo>
                        <a:pt x="0" y="105"/>
                        <a:pt x="0" y="183"/>
                        <a:pt x="78" y="222"/>
                      </a:cubicBezTo>
                      <a:lnTo>
                        <a:pt x="13949" y="8257"/>
                      </a:lnTo>
                      <a:lnTo>
                        <a:pt x="13949" y="7965"/>
                      </a:lnTo>
                      <a:lnTo>
                        <a:pt x="195" y="8"/>
                      </a:lnTo>
                      <a:cubicBezTo>
                        <a:pt x="175" y="3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3" name="Google Shape;9293;p70"/>
                <p:cNvSpPr/>
                <p:nvPr/>
              </p:nvSpPr>
              <p:spPr>
                <a:xfrm>
                  <a:off x="1095400" y="1791850"/>
                  <a:ext cx="378425" cy="22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37" h="8930" extrusionOk="0">
                      <a:moveTo>
                        <a:pt x="124" y="0"/>
                      </a:moveTo>
                      <a:cubicBezTo>
                        <a:pt x="80" y="0"/>
                        <a:pt x="46" y="26"/>
                        <a:pt x="20" y="78"/>
                      </a:cubicBezTo>
                      <a:cubicBezTo>
                        <a:pt x="0" y="117"/>
                        <a:pt x="0" y="195"/>
                        <a:pt x="78" y="253"/>
                      </a:cubicBezTo>
                      <a:lnTo>
                        <a:pt x="15136" y="8930"/>
                      </a:lnTo>
                      <a:lnTo>
                        <a:pt x="15136" y="8638"/>
                      </a:lnTo>
                      <a:lnTo>
                        <a:pt x="195" y="20"/>
                      </a:lnTo>
                      <a:cubicBezTo>
                        <a:pt x="169" y="7"/>
                        <a:pt x="145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4" name="Google Shape;9294;p70"/>
                <p:cNvSpPr/>
                <p:nvPr/>
              </p:nvSpPr>
              <p:spPr>
                <a:xfrm>
                  <a:off x="1066225" y="1808600"/>
                  <a:ext cx="406625" cy="2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5" h="9564" extrusionOk="0">
                      <a:moveTo>
                        <a:pt x="145" y="0"/>
                      </a:moveTo>
                      <a:cubicBezTo>
                        <a:pt x="106" y="0"/>
                        <a:pt x="58" y="18"/>
                        <a:pt x="19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6264" y="9563"/>
                      </a:lnTo>
                      <a:lnTo>
                        <a:pt x="16264" y="9272"/>
                      </a:lnTo>
                      <a:lnTo>
                        <a:pt x="195" y="11"/>
                      </a:lnTo>
                      <a:cubicBezTo>
                        <a:pt x="182" y="5"/>
                        <a:pt x="164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5" name="Google Shape;9295;p70"/>
                <p:cNvSpPr/>
                <p:nvPr/>
              </p:nvSpPr>
              <p:spPr>
                <a:xfrm>
                  <a:off x="1037525" y="1825200"/>
                  <a:ext cx="435325" cy="25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13" h="10242" extrusionOk="0">
                      <a:moveTo>
                        <a:pt x="145" y="1"/>
                      </a:moveTo>
                      <a:cubicBezTo>
                        <a:pt x="99" y="1"/>
                        <a:pt x="53" y="19"/>
                        <a:pt x="39" y="47"/>
                      </a:cubicBezTo>
                      <a:cubicBezTo>
                        <a:pt x="0" y="106"/>
                        <a:pt x="0" y="164"/>
                        <a:pt x="78" y="223"/>
                      </a:cubicBezTo>
                      <a:lnTo>
                        <a:pt x="17412" y="10242"/>
                      </a:lnTo>
                      <a:lnTo>
                        <a:pt x="17412" y="9950"/>
                      </a:lnTo>
                      <a:lnTo>
                        <a:pt x="195" y="9"/>
                      </a:lnTo>
                      <a:cubicBezTo>
                        <a:pt x="179" y="3"/>
                        <a:pt x="162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6" name="Google Shape;9296;p70"/>
                <p:cNvSpPr/>
                <p:nvPr/>
              </p:nvSpPr>
              <p:spPr>
                <a:xfrm>
                  <a:off x="1183925" y="1320050"/>
                  <a:ext cx="288425" cy="17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37" h="6869" extrusionOk="0">
                      <a:moveTo>
                        <a:pt x="11537" y="1"/>
                      </a:moveTo>
                      <a:lnTo>
                        <a:pt x="58" y="6615"/>
                      </a:lnTo>
                      <a:cubicBezTo>
                        <a:pt x="39" y="6693"/>
                        <a:pt x="0" y="6771"/>
                        <a:pt x="39" y="6810"/>
                      </a:cubicBezTo>
                      <a:cubicBezTo>
                        <a:pt x="58" y="6868"/>
                        <a:pt x="117" y="6868"/>
                        <a:pt x="136" y="6868"/>
                      </a:cubicBezTo>
                      <a:cubicBezTo>
                        <a:pt x="156" y="6868"/>
                        <a:pt x="175" y="6868"/>
                        <a:pt x="175" y="6829"/>
                      </a:cubicBezTo>
                      <a:lnTo>
                        <a:pt x="11537" y="293"/>
                      </a:lnTo>
                      <a:lnTo>
                        <a:pt x="115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7" name="Google Shape;9297;p70"/>
                <p:cNvSpPr/>
                <p:nvPr/>
              </p:nvSpPr>
              <p:spPr>
                <a:xfrm>
                  <a:off x="1157650" y="1288925"/>
                  <a:ext cx="314700" cy="187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88" h="7491" extrusionOk="0">
                      <a:moveTo>
                        <a:pt x="12588" y="1"/>
                      </a:moveTo>
                      <a:lnTo>
                        <a:pt x="39" y="7257"/>
                      </a:lnTo>
                      <a:cubicBezTo>
                        <a:pt x="20" y="7296"/>
                        <a:pt x="1" y="7394"/>
                        <a:pt x="20" y="7452"/>
                      </a:cubicBezTo>
                      <a:cubicBezTo>
                        <a:pt x="39" y="7491"/>
                        <a:pt x="78" y="7491"/>
                        <a:pt x="117" y="7491"/>
                      </a:cubicBezTo>
                      <a:cubicBezTo>
                        <a:pt x="137" y="7491"/>
                        <a:pt x="156" y="7491"/>
                        <a:pt x="156" y="7471"/>
                      </a:cubicBezTo>
                      <a:lnTo>
                        <a:pt x="12588" y="292"/>
                      </a:lnTo>
                      <a:lnTo>
                        <a:pt x="125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8" name="Google Shape;9298;p70"/>
                <p:cNvSpPr/>
                <p:nvPr/>
              </p:nvSpPr>
              <p:spPr>
                <a:xfrm>
                  <a:off x="1130900" y="1258275"/>
                  <a:ext cx="341450" cy="2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58" h="8095" extrusionOk="0">
                      <a:moveTo>
                        <a:pt x="13658" y="1"/>
                      </a:moveTo>
                      <a:lnTo>
                        <a:pt x="39" y="7841"/>
                      </a:lnTo>
                      <a:cubicBezTo>
                        <a:pt x="1" y="7919"/>
                        <a:pt x="1" y="7997"/>
                        <a:pt x="20" y="8036"/>
                      </a:cubicBezTo>
                      <a:cubicBezTo>
                        <a:pt x="39" y="8094"/>
                        <a:pt x="98" y="8094"/>
                        <a:pt x="117" y="8094"/>
                      </a:cubicBezTo>
                      <a:cubicBezTo>
                        <a:pt x="137" y="8094"/>
                        <a:pt x="156" y="8094"/>
                        <a:pt x="156" y="8075"/>
                      </a:cubicBezTo>
                      <a:lnTo>
                        <a:pt x="13658" y="293"/>
                      </a:lnTo>
                      <a:lnTo>
                        <a:pt x="1365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9" name="Google Shape;9299;p70"/>
                <p:cNvSpPr/>
                <p:nvPr/>
              </p:nvSpPr>
              <p:spPr>
                <a:xfrm>
                  <a:off x="1103175" y="1227150"/>
                  <a:ext cx="369175" cy="21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737" extrusionOk="0">
                      <a:moveTo>
                        <a:pt x="14767" y="1"/>
                      </a:moveTo>
                      <a:lnTo>
                        <a:pt x="78" y="8483"/>
                      </a:lnTo>
                      <a:cubicBezTo>
                        <a:pt x="39" y="8542"/>
                        <a:pt x="1" y="8600"/>
                        <a:pt x="59" y="8678"/>
                      </a:cubicBezTo>
                      <a:cubicBezTo>
                        <a:pt x="78" y="8736"/>
                        <a:pt x="137" y="8736"/>
                        <a:pt x="156" y="8736"/>
                      </a:cubicBezTo>
                      <a:cubicBezTo>
                        <a:pt x="176" y="8736"/>
                        <a:pt x="195" y="8736"/>
                        <a:pt x="195" y="8697"/>
                      </a:cubicBezTo>
                      <a:lnTo>
                        <a:pt x="14767" y="293"/>
                      </a:lnTo>
                      <a:lnTo>
                        <a:pt x="147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0" name="Google Shape;9300;p70"/>
                <p:cNvSpPr/>
                <p:nvPr/>
              </p:nvSpPr>
              <p:spPr>
                <a:xfrm>
                  <a:off x="1076425" y="1195550"/>
                  <a:ext cx="396425" cy="23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57" h="9359" extrusionOk="0">
                      <a:moveTo>
                        <a:pt x="15856" y="0"/>
                      </a:moveTo>
                      <a:lnTo>
                        <a:pt x="78" y="9086"/>
                      </a:lnTo>
                      <a:cubicBezTo>
                        <a:pt x="39" y="9183"/>
                        <a:pt x="1" y="9261"/>
                        <a:pt x="59" y="9319"/>
                      </a:cubicBezTo>
                      <a:cubicBezTo>
                        <a:pt x="78" y="9358"/>
                        <a:pt x="137" y="9358"/>
                        <a:pt x="156" y="9358"/>
                      </a:cubicBezTo>
                      <a:cubicBezTo>
                        <a:pt x="176" y="9358"/>
                        <a:pt x="195" y="9358"/>
                        <a:pt x="195" y="9339"/>
                      </a:cubicBezTo>
                      <a:lnTo>
                        <a:pt x="15856" y="292"/>
                      </a:lnTo>
                      <a:lnTo>
                        <a:pt x="15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1" name="Google Shape;9301;p70"/>
                <p:cNvSpPr/>
                <p:nvPr/>
              </p:nvSpPr>
              <p:spPr>
                <a:xfrm>
                  <a:off x="1049675" y="1164900"/>
                  <a:ext cx="422675" cy="2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07" h="9982" extrusionOk="0">
                      <a:moveTo>
                        <a:pt x="16907" y="1"/>
                      </a:moveTo>
                      <a:lnTo>
                        <a:pt x="59" y="9728"/>
                      </a:lnTo>
                      <a:cubicBezTo>
                        <a:pt x="39" y="9786"/>
                        <a:pt x="1" y="9864"/>
                        <a:pt x="39" y="9923"/>
                      </a:cubicBezTo>
                      <a:cubicBezTo>
                        <a:pt x="59" y="9981"/>
                        <a:pt x="98" y="9981"/>
                        <a:pt x="137" y="9981"/>
                      </a:cubicBezTo>
                      <a:cubicBezTo>
                        <a:pt x="156" y="9981"/>
                        <a:pt x="176" y="9981"/>
                        <a:pt x="176" y="9962"/>
                      </a:cubicBezTo>
                      <a:lnTo>
                        <a:pt x="16907" y="292"/>
                      </a:lnTo>
                      <a:lnTo>
                        <a:pt x="1690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2" name="Google Shape;9302;p70"/>
                <p:cNvSpPr/>
                <p:nvPr/>
              </p:nvSpPr>
              <p:spPr>
                <a:xfrm>
                  <a:off x="1022925" y="1133300"/>
                  <a:ext cx="449425" cy="2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77" h="10604" extrusionOk="0">
                      <a:moveTo>
                        <a:pt x="17977" y="0"/>
                      </a:moveTo>
                      <a:lnTo>
                        <a:pt x="59" y="10350"/>
                      </a:lnTo>
                      <a:cubicBezTo>
                        <a:pt x="39" y="10447"/>
                        <a:pt x="1" y="10506"/>
                        <a:pt x="39" y="10564"/>
                      </a:cubicBezTo>
                      <a:cubicBezTo>
                        <a:pt x="59" y="10603"/>
                        <a:pt x="98" y="10603"/>
                        <a:pt x="137" y="10603"/>
                      </a:cubicBezTo>
                      <a:cubicBezTo>
                        <a:pt x="156" y="10603"/>
                        <a:pt x="176" y="10603"/>
                        <a:pt x="176" y="10584"/>
                      </a:cubicBezTo>
                      <a:lnTo>
                        <a:pt x="17977" y="292"/>
                      </a:lnTo>
                      <a:lnTo>
                        <a:pt x="1797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3" name="Google Shape;9303;p70"/>
                <p:cNvSpPr/>
                <p:nvPr/>
              </p:nvSpPr>
              <p:spPr>
                <a:xfrm>
                  <a:off x="996175" y="1103625"/>
                  <a:ext cx="476175" cy="27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47" h="11187" extrusionOk="0">
                      <a:moveTo>
                        <a:pt x="19047" y="0"/>
                      </a:moveTo>
                      <a:lnTo>
                        <a:pt x="78" y="10973"/>
                      </a:lnTo>
                      <a:cubicBezTo>
                        <a:pt x="0" y="10992"/>
                        <a:pt x="0" y="11070"/>
                        <a:pt x="39" y="11148"/>
                      </a:cubicBezTo>
                      <a:cubicBezTo>
                        <a:pt x="59" y="11187"/>
                        <a:pt x="98" y="11187"/>
                        <a:pt x="137" y="11187"/>
                      </a:cubicBezTo>
                      <a:cubicBezTo>
                        <a:pt x="156" y="11187"/>
                        <a:pt x="176" y="11187"/>
                        <a:pt x="176" y="11167"/>
                      </a:cubicBezTo>
                      <a:lnTo>
                        <a:pt x="19047" y="273"/>
                      </a:lnTo>
                      <a:lnTo>
                        <a:pt x="1904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4" name="Google Shape;9304;p70"/>
                <p:cNvSpPr/>
                <p:nvPr/>
              </p:nvSpPr>
              <p:spPr>
                <a:xfrm>
                  <a:off x="942175" y="1137675"/>
                  <a:ext cx="369200" cy="21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8" h="8580" extrusionOk="0">
                      <a:moveTo>
                        <a:pt x="14553" y="0"/>
                      </a:moveTo>
                      <a:lnTo>
                        <a:pt x="79" y="8366"/>
                      </a:lnTo>
                      <a:cubicBezTo>
                        <a:pt x="20" y="8385"/>
                        <a:pt x="1" y="8463"/>
                        <a:pt x="20" y="8541"/>
                      </a:cubicBezTo>
                      <a:cubicBezTo>
                        <a:pt x="59" y="8560"/>
                        <a:pt x="98" y="8580"/>
                        <a:pt x="157" y="8580"/>
                      </a:cubicBezTo>
                      <a:cubicBezTo>
                        <a:pt x="176" y="8580"/>
                        <a:pt x="196" y="8580"/>
                        <a:pt x="196" y="8560"/>
                      </a:cubicBezTo>
                      <a:lnTo>
                        <a:pt x="14767" y="156"/>
                      </a:lnTo>
                      <a:cubicBezTo>
                        <a:pt x="14748" y="156"/>
                        <a:pt x="14709" y="117"/>
                        <a:pt x="14689" y="117"/>
                      </a:cubicBezTo>
                      <a:cubicBezTo>
                        <a:pt x="14651" y="97"/>
                        <a:pt x="14592" y="58"/>
                        <a:pt x="1455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5" name="Google Shape;9305;p70"/>
                <p:cNvSpPr/>
                <p:nvPr/>
              </p:nvSpPr>
              <p:spPr>
                <a:xfrm>
                  <a:off x="1064275" y="12344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6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109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6" name="Google Shape;9306;p70"/>
                <p:cNvSpPr/>
                <p:nvPr/>
              </p:nvSpPr>
              <p:spPr>
                <a:xfrm>
                  <a:off x="1010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7" name="Google Shape;9307;p70"/>
                <p:cNvSpPr/>
                <p:nvPr/>
              </p:nvSpPr>
              <p:spPr>
                <a:xfrm>
                  <a:off x="930025" y="13118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8" name="Google Shape;9308;p70"/>
                <p:cNvSpPr/>
                <p:nvPr/>
              </p:nvSpPr>
              <p:spPr>
                <a:xfrm>
                  <a:off x="957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9" name="Google Shape;9309;p70"/>
                <p:cNvSpPr/>
                <p:nvPr/>
              </p:nvSpPr>
              <p:spPr>
                <a:xfrm>
                  <a:off x="1037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0" name="Google Shape;9310;p70"/>
                <p:cNvSpPr/>
                <p:nvPr/>
              </p:nvSpPr>
              <p:spPr>
                <a:xfrm>
                  <a:off x="1092000" y="1010725"/>
                  <a:ext cx="380850" cy="223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34" h="8950" extrusionOk="0">
                      <a:moveTo>
                        <a:pt x="15233" y="0"/>
                      </a:moveTo>
                      <a:lnTo>
                        <a:pt x="0" y="8794"/>
                      </a:lnTo>
                      <a:lnTo>
                        <a:pt x="234" y="8950"/>
                      </a:lnTo>
                      <a:lnTo>
                        <a:pt x="15233" y="273"/>
                      </a:lnTo>
                      <a:lnTo>
                        <a:pt x="152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1" name="Google Shape;9311;p70"/>
                <p:cNvSpPr/>
                <p:nvPr/>
              </p:nvSpPr>
              <p:spPr>
                <a:xfrm>
                  <a:off x="9840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2" name="Google Shape;9312;p70"/>
                <p:cNvSpPr/>
                <p:nvPr/>
              </p:nvSpPr>
              <p:spPr>
                <a:xfrm>
                  <a:off x="915425" y="1326875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3" name="Google Shape;9313;p70"/>
                <p:cNvSpPr/>
                <p:nvPr/>
              </p:nvSpPr>
              <p:spPr>
                <a:xfrm>
                  <a:off x="1037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4" name="Google Shape;9314;p70"/>
                <p:cNvSpPr/>
                <p:nvPr/>
              </p:nvSpPr>
              <p:spPr>
                <a:xfrm>
                  <a:off x="1010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5" name="Google Shape;9315;p70"/>
                <p:cNvSpPr/>
                <p:nvPr/>
              </p:nvSpPr>
              <p:spPr>
                <a:xfrm>
                  <a:off x="9840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6" name="Google Shape;9316;p70"/>
                <p:cNvSpPr/>
                <p:nvPr/>
              </p:nvSpPr>
              <p:spPr>
                <a:xfrm>
                  <a:off x="888675" y="131180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56"/>
                      </a:lnTo>
                      <a:cubicBezTo>
                        <a:pt x="20" y="195"/>
                        <a:pt x="1" y="253"/>
                        <a:pt x="20" y="331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37" y="389"/>
                        <a:pt x="176" y="389"/>
                        <a:pt x="176" y="350"/>
                      </a:cubicBezTo>
                      <a:lnTo>
                        <a:pt x="565" y="13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7" name="Google Shape;9317;p70"/>
                <p:cNvSpPr/>
                <p:nvPr/>
              </p:nvSpPr>
              <p:spPr>
                <a:xfrm>
                  <a:off x="90327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8" name="Google Shape;9318;p70"/>
                <p:cNvSpPr/>
                <p:nvPr/>
              </p:nvSpPr>
              <p:spPr>
                <a:xfrm>
                  <a:off x="957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9" name="Google Shape;9319;p70"/>
                <p:cNvSpPr/>
                <p:nvPr/>
              </p:nvSpPr>
              <p:spPr>
                <a:xfrm>
                  <a:off x="930025" y="1280650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0" name="Google Shape;9320;p70"/>
                <p:cNvSpPr/>
                <p:nvPr/>
              </p:nvSpPr>
              <p:spPr>
                <a:xfrm>
                  <a:off x="1065250" y="1024825"/>
                  <a:ext cx="334150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25" extrusionOk="0">
                      <a:moveTo>
                        <a:pt x="13152" y="1"/>
                      </a:moveTo>
                      <a:lnTo>
                        <a:pt x="0" y="7569"/>
                      </a:lnTo>
                      <a:lnTo>
                        <a:pt x="234" y="7724"/>
                      </a:lnTo>
                      <a:lnTo>
                        <a:pt x="13366" y="156"/>
                      </a:lnTo>
                      <a:cubicBezTo>
                        <a:pt x="13346" y="137"/>
                        <a:pt x="13327" y="137"/>
                        <a:pt x="13288" y="117"/>
                      </a:cubicBezTo>
                      <a:cubicBezTo>
                        <a:pt x="13249" y="98"/>
                        <a:pt x="13191" y="39"/>
                        <a:pt x="13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1" name="Google Shape;9321;p70"/>
                <p:cNvSpPr/>
                <p:nvPr/>
              </p:nvSpPr>
              <p:spPr>
                <a:xfrm>
                  <a:off x="1037525" y="1046725"/>
                  <a:ext cx="2719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6" h="6285" extrusionOk="0">
                      <a:moveTo>
                        <a:pt x="10661" y="0"/>
                      </a:moveTo>
                      <a:lnTo>
                        <a:pt x="0" y="6148"/>
                      </a:lnTo>
                      <a:lnTo>
                        <a:pt x="253" y="6284"/>
                      </a:lnTo>
                      <a:lnTo>
                        <a:pt x="10875" y="136"/>
                      </a:lnTo>
                      <a:cubicBezTo>
                        <a:pt x="10856" y="136"/>
                        <a:pt x="10837" y="117"/>
                        <a:pt x="10798" y="117"/>
                      </a:cubicBezTo>
                      <a:cubicBezTo>
                        <a:pt x="10759" y="97"/>
                        <a:pt x="10700" y="39"/>
                        <a:pt x="1066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2" name="Google Shape;9322;p70"/>
                <p:cNvSpPr/>
                <p:nvPr/>
              </p:nvSpPr>
              <p:spPr>
                <a:xfrm>
                  <a:off x="930025" y="1249525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3" name="Google Shape;9323;p70"/>
                <p:cNvSpPr/>
                <p:nvPr/>
              </p:nvSpPr>
              <p:spPr>
                <a:xfrm>
                  <a:off x="9840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70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4" name="Google Shape;9324;p70"/>
                <p:cNvSpPr/>
                <p:nvPr/>
              </p:nvSpPr>
              <p:spPr>
                <a:xfrm>
                  <a:off x="957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8"/>
                      </a:lnTo>
                      <a:lnTo>
                        <a:pt x="253" y="604"/>
                      </a:lnTo>
                      <a:lnTo>
                        <a:pt x="1070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5" name="Google Shape;9325;p70"/>
                <p:cNvSpPr/>
                <p:nvPr/>
              </p:nvSpPr>
              <p:spPr>
                <a:xfrm>
                  <a:off x="9032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6" name="Google Shape;9326;p70"/>
                <p:cNvSpPr/>
                <p:nvPr/>
              </p:nvSpPr>
              <p:spPr>
                <a:xfrm>
                  <a:off x="1010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7" name="Google Shape;9327;p70"/>
                <p:cNvSpPr/>
                <p:nvPr/>
              </p:nvSpPr>
              <p:spPr>
                <a:xfrm>
                  <a:off x="87652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8" name="Google Shape;9328;p70"/>
                <p:cNvSpPr/>
                <p:nvPr/>
              </p:nvSpPr>
              <p:spPr>
                <a:xfrm>
                  <a:off x="861925" y="1295750"/>
                  <a:ext cx="141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6" h="390" extrusionOk="0">
                      <a:moveTo>
                        <a:pt x="312" y="0"/>
                      </a:moveTo>
                      <a:lnTo>
                        <a:pt x="79" y="175"/>
                      </a:lnTo>
                      <a:cubicBezTo>
                        <a:pt x="20" y="195"/>
                        <a:pt x="1" y="272"/>
                        <a:pt x="20" y="350"/>
                      </a:cubicBezTo>
                      <a:cubicBezTo>
                        <a:pt x="59" y="389"/>
                        <a:pt x="98" y="389"/>
                        <a:pt x="118" y="389"/>
                      </a:cubicBezTo>
                      <a:cubicBezTo>
                        <a:pt x="157" y="389"/>
                        <a:pt x="176" y="389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29" name="Google Shape;9329;p70"/>
                <p:cNvSpPr/>
                <p:nvPr/>
              </p:nvSpPr>
              <p:spPr>
                <a:xfrm>
                  <a:off x="9840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86"/>
                      </a:lnTo>
                      <a:lnTo>
                        <a:pt x="253" y="623"/>
                      </a:lnTo>
                      <a:lnTo>
                        <a:pt x="1070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0" name="Google Shape;9330;p70"/>
                <p:cNvSpPr/>
                <p:nvPr/>
              </p:nvSpPr>
              <p:spPr>
                <a:xfrm>
                  <a:off x="9032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1" name="Google Shape;9331;p70"/>
                <p:cNvSpPr/>
                <p:nvPr/>
              </p:nvSpPr>
              <p:spPr>
                <a:xfrm>
                  <a:off x="84977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2" name="Google Shape;9332;p70"/>
                <p:cNvSpPr/>
                <p:nvPr/>
              </p:nvSpPr>
              <p:spPr>
                <a:xfrm>
                  <a:off x="957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67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3" name="Google Shape;9333;p70"/>
                <p:cNvSpPr/>
                <p:nvPr/>
              </p:nvSpPr>
              <p:spPr>
                <a:xfrm>
                  <a:off x="87652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4" name="Google Shape;9334;p70"/>
                <p:cNvSpPr/>
                <p:nvPr/>
              </p:nvSpPr>
              <p:spPr>
                <a:xfrm>
                  <a:off x="930025" y="1218400"/>
                  <a:ext cx="272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43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90" y="156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5" name="Google Shape;9335;p70"/>
                <p:cNvSpPr/>
                <p:nvPr/>
              </p:nvSpPr>
              <p:spPr>
                <a:xfrm>
                  <a:off x="834700" y="1280650"/>
                  <a:ext cx="14125" cy="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1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6" name="Google Shape;9336;p70"/>
                <p:cNvSpPr/>
                <p:nvPr/>
              </p:nvSpPr>
              <p:spPr>
                <a:xfrm>
                  <a:off x="1010775" y="917825"/>
                  <a:ext cx="462075" cy="26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83" h="10798" extrusionOk="0">
                      <a:moveTo>
                        <a:pt x="18482" y="0"/>
                      </a:moveTo>
                      <a:lnTo>
                        <a:pt x="0" y="10642"/>
                      </a:lnTo>
                      <a:lnTo>
                        <a:pt x="253" y="10798"/>
                      </a:lnTo>
                      <a:lnTo>
                        <a:pt x="18482" y="253"/>
                      </a:lnTo>
                      <a:lnTo>
                        <a:pt x="1848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7" name="Google Shape;9337;p70"/>
                <p:cNvSpPr/>
                <p:nvPr/>
              </p:nvSpPr>
              <p:spPr>
                <a:xfrm>
                  <a:off x="930025" y="11877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857" y="0"/>
                      </a:moveTo>
                      <a:lnTo>
                        <a:pt x="1" y="486"/>
                      </a:lnTo>
                      <a:lnTo>
                        <a:pt x="254" y="623"/>
                      </a:lnTo>
                      <a:lnTo>
                        <a:pt x="1090" y="136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8" name="Google Shape;9338;p70"/>
                <p:cNvSpPr/>
                <p:nvPr/>
              </p:nvSpPr>
              <p:spPr>
                <a:xfrm>
                  <a:off x="84977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8"/>
                      </a:lnTo>
                      <a:lnTo>
                        <a:pt x="253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39" name="Google Shape;9339;p70"/>
                <p:cNvSpPr/>
                <p:nvPr/>
              </p:nvSpPr>
              <p:spPr>
                <a:xfrm>
                  <a:off x="822550" y="12495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0" name="Google Shape;9340;p70"/>
                <p:cNvSpPr/>
                <p:nvPr/>
              </p:nvSpPr>
              <p:spPr>
                <a:xfrm>
                  <a:off x="957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0" y="467"/>
                      </a:lnTo>
                      <a:lnTo>
                        <a:pt x="253" y="623"/>
                      </a:lnTo>
                      <a:lnTo>
                        <a:pt x="1070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1" name="Google Shape;9341;p70"/>
                <p:cNvSpPr/>
                <p:nvPr/>
              </p:nvSpPr>
              <p:spPr>
                <a:xfrm>
                  <a:off x="983525" y="773375"/>
                  <a:ext cx="447500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0" h="15954" extrusionOk="0">
                      <a:moveTo>
                        <a:pt x="17782" y="0"/>
                      </a:moveTo>
                      <a:cubicBezTo>
                        <a:pt x="17705" y="0"/>
                        <a:pt x="17666" y="59"/>
                        <a:pt x="17666" y="137"/>
                      </a:cubicBezTo>
                      <a:lnTo>
                        <a:pt x="17666" y="5623"/>
                      </a:lnTo>
                      <a:lnTo>
                        <a:pt x="1" y="15817"/>
                      </a:lnTo>
                      <a:lnTo>
                        <a:pt x="254" y="15953"/>
                      </a:lnTo>
                      <a:lnTo>
                        <a:pt x="17860" y="5798"/>
                      </a:lnTo>
                      <a:cubicBezTo>
                        <a:pt x="17899" y="5778"/>
                        <a:pt x="17899" y="5720"/>
                        <a:pt x="17899" y="5701"/>
                      </a:cubicBezTo>
                      <a:lnTo>
                        <a:pt x="17899" y="137"/>
                      </a:lnTo>
                      <a:cubicBezTo>
                        <a:pt x="17899" y="59"/>
                        <a:pt x="17860" y="0"/>
                        <a:pt x="1778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2" name="Google Shape;9342;p70"/>
                <p:cNvSpPr/>
                <p:nvPr/>
              </p:nvSpPr>
              <p:spPr>
                <a:xfrm>
                  <a:off x="807950" y="12646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6" y="390"/>
                        <a:pt x="176" y="371"/>
                      </a:cubicBezTo>
                      <a:lnTo>
                        <a:pt x="565" y="15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3" name="Google Shape;9343;p70"/>
                <p:cNvSpPr/>
                <p:nvPr/>
              </p:nvSpPr>
              <p:spPr>
                <a:xfrm>
                  <a:off x="87652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4" name="Google Shape;9344;p70"/>
                <p:cNvSpPr/>
                <p:nvPr/>
              </p:nvSpPr>
              <p:spPr>
                <a:xfrm>
                  <a:off x="9032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5" name="Google Shape;9345;p70"/>
                <p:cNvSpPr/>
                <p:nvPr/>
              </p:nvSpPr>
              <p:spPr>
                <a:xfrm>
                  <a:off x="930025" y="11566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9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6" name="Google Shape;9346;p70"/>
                <p:cNvSpPr/>
                <p:nvPr/>
              </p:nvSpPr>
              <p:spPr>
                <a:xfrm>
                  <a:off x="87652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86"/>
                      </a:lnTo>
                      <a:lnTo>
                        <a:pt x="253" y="623"/>
                      </a:lnTo>
                      <a:lnTo>
                        <a:pt x="1071" y="13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7" name="Google Shape;9347;p70"/>
                <p:cNvSpPr/>
                <p:nvPr/>
              </p:nvSpPr>
              <p:spPr>
                <a:xfrm>
                  <a:off x="822550" y="1218400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34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8" name="Google Shape;9348;p70"/>
                <p:cNvSpPr/>
                <p:nvPr/>
              </p:nvSpPr>
              <p:spPr>
                <a:xfrm>
                  <a:off x="84977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3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49" name="Google Shape;9349;p70"/>
                <p:cNvSpPr/>
                <p:nvPr/>
              </p:nvSpPr>
              <p:spPr>
                <a:xfrm>
                  <a:off x="956775" y="10000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04" y="0"/>
                      </a:moveTo>
                      <a:lnTo>
                        <a:pt x="1" y="6129"/>
                      </a:lnTo>
                      <a:lnTo>
                        <a:pt x="254" y="6284"/>
                      </a:lnTo>
                      <a:lnTo>
                        <a:pt x="10857" y="156"/>
                      </a:lnTo>
                      <a:cubicBezTo>
                        <a:pt x="10818" y="137"/>
                        <a:pt x="10779" y="137"/>
                        <a:pt x="10740" y="117"/>
                      </a:cubicBezTo>
                      <a:cubicBezTo>
                        <a:pt x="10701" y="78"/>
                        <a:pt x="10643" y="39"/>
                        <a:pt x="106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0" name="Google Shape;9350;p70"/>
                <p:cNvSpPr/>
                <p:nvPr/>
              </p:nvSpPr>
              <p:spPr>
                <a:xfrm>
                  <a:off x="79580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8"/>
                      </a:lnTo>
                      <a:lnTo>
                        <a:pt x="233" y="604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1" name="Google Shape;9351;p70"/>
                <p:cNvSpPr/>
                <p:nvPr/>
              </p:nvSpPr>
              <p:spPr>
                <a:xfrm>
                  <a:off x="781200" y="12495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32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2" name="Google Shape;9352;p70"/>
                <p:cNvSpPr/>
                <p:nvPr/>
              </p:nvSpPr>
              <p:spPr>
                <a:xfrm>
                  <a:off x="9032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3" name="Google Shape;9353;p70"/>
                <p:cNvSpPr/>
                <p:nvPr/>
              </p:nvSpPr>
              <p:spPr>
                <a:xfrm>
                  <a:off x="822550" y="1187775"/>
                  <a:ext cx="27250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3" extrusionOk="0">
                      <a:moveTo>
                        <a:pt x="856" y="0"/>
                      </a:moveTo>
                      <a:lnTo>
                        <a:pt x="0" y="486"/>
                      </a:lnTo>
                      <a:lnTo>
                        <a:pt x="234" y="623"/>
                      </a:lnTo>
                      <a:lnTo>
                        <a:pt x="1090" y="136"/>
                      </a:lnTo>
                      <a:lnTo>
                        <a:pt x="8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4" name="Google Shape;9354;p70"/>
                <p:cNvSpPr/>
                <p:nvPr/>
              </p:nvSpPr>
              <p:spPr>
                <a:xfrm>
                  <a:off x="87652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5" name="Google Shape;9355;p70"/>
                <p:cNvSpPr/>
                <p:nvPr/>
              </p:nvSpPr>
              <p:spPr>
                <a:xfrm>
                  <a:off x="795800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7" y="1"/>
                      </a:moveTo>
                      <a:lnTo>
                        <a:pt x="0" y="467"/>
                      </a:lnTo>
                      <a:lnTo>
                        <a:pt x="233" y="604"/>
                      </a:lnTo>
                      <a:lnTo>
                        <a:pt x="1070" y="11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6" name="Google Shape;9356;p70"/>
                <p:cNvSpPr/>
                <p:nvPr/>
              </p:nvSpPr>
              <p:spPr>
                <a:xfrm>
                  <a:off x="84977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3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7" name="Google Shape;9357;p70"/>
                <p:cNvSpPr/>
                <p:nvPr/>
              </p:nvSpPr>
              <p:spPr>
                <a:xfrm>
                  <a:off x="754450" y="12334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0" y="273"/>
                        <a:pt x="20" y="351"/>
                      </a:cubicBezTo>
                      <a:cubicBezTo>
                        <a:pt x="39" y="390"/>
                        <a:pt x="98" y="390"/>
                        <a:pt x="117" y="390"/>
                      </a:cubicBezTo>
                      <a:cubicBezTo>
                        <a:pt x="137" y="390"/>
                        <a:pt x="175" y="390"/>
                        <a:pt x="175" y="370"/>
                      </a:cubicBezTo>
                      <a:lnTo>
                        <a:pt x="565" y="156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8" name="Google Shape;9358;p70"/>
                <p:cNvSpPr/>
                <p:nvPr/>
              </p:nvSpPr>
              <p:spPr>
                <a:xfrm>
                  <a:off x="903275" y="11410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59" name="Google Shape;9359;p70"/>
                <p:cNvSpPr/>
                <p:nvPr/>
              </p:nvSpPr>
              <p:spPr>
                <a:xfrm>
                  <a:off x="930025" y="1033100"/>
                  <a:ext cx="186300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2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54" y="4300"/>
                      </a:lnTo>
                      <a:lnTo>
                        <a:pt x="7452" y="175"/>
                      </a:lnTo>
                      <a:cubicBezTo>
                        <a:pt x="7413" y="175"/>
                        <a:pt x="7394" y="156"/>
                        <a:pt x="7374" y="117"/>
                      </a:cubicBezTo>
                      <a:cubicBezTo>
                        <a:pt x="7316" y="98"/>
                        <a:pt x="727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0" name="Google Shape;9360;p70"/>
                <p:cNvSpPr/>
                <p:nvPr/>
              </p:nvSpPr>
              <p:spPr>
                <a:xfrm>
                  <a:off x="76905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3" y="643"/>
                      </a:lnTo>
                      <a:lnTo>
                        <a:pt x="1070" y="156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1" name="Google Shape;9361;p70"/>
                <p:cNvSpPr/>
                <p:nvPr/>
              </p:nvSpPr>
              <p:spPr>
                <a:xfrm>
                  <a:off x="1249100" y="1108000"/>
                  <a:ext cx="168775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1" h="3931" extrusionOk="0">
                      <a:moveTo>
                        <a:pt x="6517" y="0"/>
                      </a:moveTo>
                      <a:lnTo>
                        <a:pt x="78" y="3716"/>
                      </a:lnTo>
                      <a:cubicBezTo>
                        <a:pt x="20" y="3736"/>
                        <a:pt x="0" y="3814"/>
                        <a:pt x="20" y="3891"/>
                      </a:cubicBezTo>
                      <a:cubicBezTo>
                        <a:pt x="58" y="3930"/>
                        <a:pt x="9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34" y="78"/>
                      </a:cubicBezTo>
                      <a:cubicBezTo>
                        <a:pt x="6595" y="78"/>
                        <a:pt x="6556" y="2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2" name="Google Shape;9362;p70"/>
                <p:cNvSpPr/>
                <p:nvPr/>
              </p:nvSpPr>
              <p:spPr>
                <a:xfrm>
                  <a:off x="347850" y="1360425"/>
                  <a:ext cx="126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487" extrusionOk="0">
                      <a:moveTo>
                        <a:pt x="0" y="1"/>
                      </a:moveTo>
                      <a:lnTo>
                        <a:pt x="0" y="292"/>
                      </a:lnTo>
                      <a:lnTo>
                        <a:pt x="311" y="487"/>
                      </a:lnTo>
                      <a:cubicBezTo>
                        <a:pt x="324" y="474"/>
                        <a:pt x="333" y="470"/>
                        <a:pt x="340" y="470"/>
                      </a:cubicBezTo>
                      <a:cubicBezTo>
                        <a:pt x="355" y="470"/>
                        <a:pt x="363" y="487"/>
                        <a:pt x="389" y="487"/>
                      </a:cubicBezTo>
                      <a:cubicBezTo>
                        <a:pt x="428" y="487"/>
                        <a:pt x="447" y="448"/>
                        <a:pt x="486" y="429"/>
                      </a:cubicBezTo>
                      <a:cubicBezTo>
                        <a:pt x="506" y="390"/>
                        <a:pt x="506" y="312"/>
                        <a:pt x="428" y="253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3" name="Google Shape;9363;p70"/>
                <p:cNvSpPr/>
                <p:nvPr/>
              </p:nvSpPr>
              <p:spPr>
                <a:xfrm>
                  <a:off x="347850" y="1329300"/>
                  <a:ext cx="301575" cy="17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63" h="7141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11868" y="7140"/>
                      </a:lnTo>
                      <a:cubicBezTo>
                        <a:pt x="11887" y="7121"/>
                        <a:pt x="11906" y="7121"/>
                        <a:pt x="11926" y="7121"/>
                      </a:cubicBezTo>
                      <a:cubicBezTo>
                        <a:pt x="11984" y="7121"/>
                        <a:pt x="12004" y="7101"/>
                        <a:pt x="12023" y="7082"/>
                      </a:cubicBezTo>
                      <a:cubicBezTo>
                        <a:pt x="12062" y="7024"/>
                        <a:pt x="12062" y="6946"/>
                        <a:pt x="11984" y="690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4" name="Google Shape;9364;p70"/>
                <p:cNvSpPr/>
                <p:nvPr/>
              </p:nvSpPr>
              <p:spPr>
                <a:xfrm>
                  <a:off x="347350" y="1298175"/>
                  <a:ext cx="328825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53" h="7763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2958" y="7763"/>
                      </a:lnTo>
                      <a:lnTo>
                        <a:pt x="13016" y="7763"/>
                      </a:lnTo>
                      <a:cubicBezTo>
                        <a:pt x="13074" y="7763"/>
                        <a:pt x="13094" y="7743"/>
                        <a:pt x="13113" y="7704"/>
                      </a:cubicBezTo>
                      <a:cubicBezTo>
                        <a:pt x="13152" y="7666"/>
                        <a:pt x="13152" y="7588"/>
                        <a:pt x="13074" y="754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5" name="Google Shape;9365;p70"/>
                <p:cNvSpPr/>
                <p:nvPr/>
              </p:nvSpPr>
              <p:spPr>
                <a:xfrm>
                  <a:off x="347350" y="1267050"/>
                  <a:ext cx="355575" cy="2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23" h="8405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4008" y="8405"/>
                      </a:lnTo>
                      <a:cubicBezTo>
                        <a:pt x="14047" y="8366"/>
                        <a:pt x="14067" y="8366"/>
                        <a:pt x="14086" y="8366"/>
                      </a:cubicBezTo>
                      <a:cubicBezTo>
                        <a:pt x="14144" y="8366"/>
                        <a:pt x="14164" y="8346"/>
                        <a:pt x="14183" y="8327"/>
                      </a:cubicBezTo>
                      <a:cubicBezTo>
                        <a:pt x="14222" y="8269"/>
                        <a:pt x="14222" y="8210"/>
                        <a:pt x="14144" y="8152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6" name="Google Shape;9366;p70"/>
                <p:cNvSpPr/>
                <p:nvPr/>
              </p:nvSpPr>
              <p:spPr>
                <a:xfrm>
                  <a:off x="389175" y="1263150"/>
                  <a:ext cx="3405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20" h="7919" extrusionOk="0">
                      <a:moveTo>
                        <a:pt x="215" y="1"/>
                      </a:moveTo>
                      <a:cubicBezTo>
                        <a:pt x="156" y="39"/>
                        <a:pt x="117" y="98"/>
                        <a:pt x="5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64" y="7919"/>
                        <a:pt x="13464" y="7919"/>
                        <a:pt x="13483" y="7919"/>
                      </a:cubicBezTo>
                      <a:cubicBezTo>
                        <a:pt x="13541" y="7919"/>
                        <a:pt x="13561" y="7899"/>
                        <a:pt x="13580" y="7880"/>
                      </a:cubicBezTo>
                      <a:cubicBezTo>
                        <a:pt x="13619" y="7821"/>
                        <a:pt x="13619" y="7744"/>
                        <a:pt x="13541" y="7705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7" name="Google Shape;9367;p70"/>
                <p:cNvSpPr/>
                <p:nvPr/>
              </p:nvSpPr>
              <p:spPr>
                <a:xfrm>
                  <a:off x="347350" y="1204775"/>
                  <a:ext cx="409550" cy="24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82" h="9632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16187" y="9631"/>
                      </a:lnTo>
                      <a:lnTo>
                        <a:pt x="16265" y="9631"/>
                      </a:lnTo>
                      <a:cubicBezTo>
                        <a:pt x="16304" y="9631"/>
                        <a:pt x="16323" y="9592"/>
                        <a:pt x="16362" y="9573"/>
                      </a:cubicBezTo>
                      <a:cubicBezTo>
                        <a:pt x="16382" y="9534"/>
                        <a:pt x="16382" y="9456"/>
                        <a:pt x="16304" y="9398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8" name="Google Shape;9368;p70"/>
                <p:cNvSpPr/>
                <p:nvPr/>
              </p:nvSpPr>
              <p:spPr>
                <a:xfrm>
                  <a:off x="375550" y="1193125"/>
                  <a:ext cx="40712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5" h="9475" extrusionOk="0">
                      <a:moveTo>
                        <a:pt x="195" y="0"/>
                      </a:moveTo>
                      <a:cubicBezTo>
                        <a:pt x="176" y="39"/>
                        <a:pt x="118" y="97"/>
                        <a:pt x="59" y="117"/>
                      </a:cubicBezTo>
                      <a:cubicBezTo>
                        <a:pt x="20" y="117"/>
                        <a:pt x="20" y="136"/>
                        <a:pt x="1" y="136"/>
                      </a:cubicBezTo>
                      <a:lnTo>
                        <a:pt x="16129" y="9455"/>
                      </a:lnTo>
                      <a:cubicBezTo>
                        <a:pt x="16149" y="9455"/>
                        <a:pt x="16168" y="9475"/>
                        <a:pt x="16168" y="9475"/>
                      </a:cubicBezTo>
                      <a:cubicBezTo>
                        <a:pt x="16226" y="9475"/>
                        <a:pt x="16246" y="9455"/>
                        <a:pt x="16265" y="9436"/>
                      </a:cubicBezTo>
                      <a:cubicBezTo>
                        <a:pt x="16285" y="9377"/>
                        <a:pt x="16285" y="9300"/>
                        <a:pt x="16226" y="9261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69" name="Google Shape;9369;p70"/>
                <p:cNvSpPr/>
                <p:nvPr/>
              </p:nvSpPr>
              <p:spPr>
                <a:xfrm>
                  <a:off x="347850" y="1142525"/>
                  <a:ext cx="462550" cy="27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02" h="10877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307" y="10876"/>
                      </a:lnTo>
                      <a:lnTo>
                        <a:pt x="18385" y="10876"/>
                      </a:lnTo>
                      <a:cubicBezTo>
                        <a:pt x="18424" y="10876"/>
                        <a:pt x="18443" y="10857"/>
                        <a:pt x="18482" y="10818"/>
                      </a:cubicBezTo>
                      <a:cubicBezTo>
                        <a:pt x="18502" y="10779"/>
                        <a:pt x="18502" y="10701"/>
                        <a:pt x="18424" y="10662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0" name="Google Shape;9370;p70"/>
                <p:cNvSpPr/>
                <p:nvPr/>
              </p:nvSpPr>
              <p:spPr>
                <a:xfrm>
                  <a:off x="347350" y="1112375"/>
                  <a:ext cx="489800" cy="286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2" h="11479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19397" y="11479"/>
                      </a:lnTo>
                      <a:lnTo>
                        <a:pt x="19475" y="11479"/>
                      </a:lnTo>
                      <a:cubicBezTo>
                        <a:pt x="19514" y="11479"/>
                        <a:pt x="19533" y="11440"/>
                        <a:pt x="19572" y="11421"/>
                      </a:cubicBezTo>
                      <a:cubicBezTo>
                        <a:pt x="19592" y="11382"/>
                        <a:pt x="19592" y="11304"/>
                        <a:pt x="19514" y="11245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1" name="Google Shape;9371;p70"/>
                <p:cNvSpPr/>
                <p:nvPr/>
              </p:nvSpPr>
              <p:spPr>
                <a:xfrm>
                  <a:off x="416900" y="1124525"/>
                  <a:ext cx="447000" cy="25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0" h="10351" extrusionOk="0">
                      <a:moveTo>
                        <a:pt x="234" y="1"/>
                      </a:moveTo>
                      <a:cubicBezTo>
                        <a:pt x="195" y="40"/>
                        <a:pt x="176" y="59"/>
                        <a:pt x="98" y="98"/>
                      </a:cubicBezTo>
                      <a:cubicBezTo>
                        <a:pt x="78" y="118"/>
                        <a:pt x="40" y="118"/>
                        <a:pt x="1" y="137"/>
                      </a:cubicBezTo>
                      <a:lnTo>
                        <a:pt x="17646" y="10331"/>
                      </a:lnTo>
                      <a:cubicBezTo>
                        <a:pt x="17724" y="10351"/>
                        <a:pt x="17763" y="10351"/>
                        <a:pt x="17763" y="10351"/>
                      </a:cubicBezTo>
                      <a:cubicBezTo>
                        <a:pt x="17802" y="10351"/>
                        <a:pt x="17821" y="10331"/>
                        <a:pt x="17860" y="10312"/>
                      </a:cubicBezTo>
                      <a:cubicBezTo>
                        <a:pt x="17880" y="10254"/>
                        <a:pt x="17880" y="10176"/>
                        <a:pt x="17802" y="10137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2" name="Google Shape;9372;p70"/>
                <p:cNvSpPr/>
                <p:nvPr/>
              </p:nvSpPr>
              <p:spPr>
                <a:xfrm>
                  <a:off x="584700" y="1159075"/>
                  <a:ext cx="332700" cy="19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8" h="7744" extrusionOk="0">
                      <a:moveTo>
                        <a:pt x="253" y="0"/>
                      </a:moveTo>
                      <a:cubicBezTo>
                        <a:pt x="195" y="20"/>
                        <a:pt x="176" y="78"/>
                        <a:pt x="98" y="97"/>
                      </a:cubicBezTo>
                      <a:cubicBezTo>
                        <a:pt x="78" y="117"/>
                        <a:pt x="20" y="117"/>
                        <a:pt x="1" y="136"/>
                      </a:cubicBezTo>
                      <a:lnTo>
                        <a:pt x="13133" y="7724"/>
                      </a:lnTo>
                      <a:cubicBezTo>
                        <a:pt x="13152" y="7724"/>
                        <a:pt x="13191" y="7743"/>
                        <a:pt x="13191" y="7743"/>
                      </a:cubicBezTo>
                      <a:cubicBezTo>
                        <a:pt x="13230" y="7743"/>
                        <a:pt x="13249" y="7724"/>
                        <a:pt x="13288" y="7704"/>
                      </a:cubicBezTo>
                      <a:cubicBezTo>
                        <a:pt x="13308" y="7665"/>
                        <a:pt x="13308" y="7588"/>
                        <a:pt x="13230" y="752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3" name="Google Shape;9373;p70"/>
                <p:cNvSpPr/>
                <p:nvPr/>
              </p:nvSpPr>
              <p:spPr>
                <a:xfrm>
                  <a:off x="390150" y="1015575"/>
                  <a:ext cx="378900" cy="21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56" h="8756" extrusionOk="0">
                      <a:moveTo>
                        <a:pt x="254" y="1"/>
                      </a:moveTo>
                      <a:cubicBezTo>
                        <a:pt x="215" y="20"/>
                        <a:pt x="176" y="40"/>
                        <a:pt x="117" y="79"/>
                      </a:cubicBezTo>
                      <a:cubicBezTo>
                        <a:pt x="78" y="98"/>
                        <a:pt x="59" y="118"/>
                        <a:pt x="1" y="137"/>
                      </a:cubicBezTo>
                      <a:lnTo>
                        <a:pt x="14903" y="8756"/>
                      </a:lnTo>
                      <a:lnTo>
                        <a:pt x="15156" y="8600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4" name="Google Shape;9374;p70"/>
                <p:cNvSpPr/>
                <p:nvPr/>
              </p:nvSpPr>
              <p:spPr>
                <a:xfrm>
                  <a:off x="930025" y="1327850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0"/>
                      </a:lnTo>
                      <a:cubicBezTo>
                        <a:pt x="448" y="350"/>
                        <a:pt x="468" y="370"/>
                        <a:pt x="468" y="370"/>
                      </a:cubicBezTo>
                      <a:cubicBezTo>
                        <a:pt x="506" y="370"/>
                        <a:pt x="545" y="350"/>
                        <a:pt x="565" y="331"/>
                      </a:cubicBezTo>
                      <a:cubicBezTo>
                        <a:pt x="584" y="272"/>
                        <a:pt x="584" y="195"/>
                        <a:pt x="506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5" name="Google Shape;9375;p70"/>
                <p:cNvSpPr/>
                <p:nvPr/>
              </p:nvSpPr>
              <p:spPr>
                <a:xfrm>
                  <a:off x="8497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6" name="Google Shape;9376;p70"/>
                <p:cNvSpPr/>
                <p:nvPr/>
              </p:nvSpPr>
              <p:spPr>
                <a:xfrm>
                  <a:off x="876525" y="12962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0"/>
                      </a:moveTo>
                      <a:lnTo>
                        <a:pt x="1" y="156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7" name="Google Shape;9377;p70"/>
                <p:cNvSpPr/>
                <p:nvPr/>
              </p:nvSpPr>
              <p:spPr>
                <a:xfrm>
                  <a:off x="822550" y="126557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8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8" name="Google Shape;9378;p70"/>
                <p:cNvSpPr/>
                <p:nvPr/>
              </p:nvSpPr>
              <p:spPr>
                <a:xfrm>
                  <a:off x="903275" y="13118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79" name="Google Shape;9379;p70"/>
                <p:cNvSpPr/>
                <p:nvPr/>
              </p:nvSpPr>
              <p:spPr>
                <a:xfrm>
                  <a:off x="769050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33" y="1"/>
                      </a:moveTo>
                      <a:lnTo>
                        <a:pt x="0" y="137"/>
                      </a:lnTo>
                      <a:lnTo>
                        <a:pt x="817" y="604"/>
                      </a:lnTo>
                      <a:lnTo>
                        <a:pt x="1070" y="468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0" name="Google Shape;9380;p70"/>
                <p:cNvSpPr/>
                <p:nvPr/>
              </p:nvSpPr>
              <p:spPr>
                <a:xfrm>
                  <a:off x="795800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1" name="Google Shape;9381;p70"/>
                <p:cNvSpPr/>
                <p:nvPr/>
              </p:nvSpPr>
              <p:spPr>
                <a:xfrm>
                  <a:off x="924200" y="13239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2" name="Google Shape;9382;p70"/>
                <p:cNvSpPr/>
                <p:nvPr/>
              </p:nvSpPr>
              <p:spPr>
                <a:xfrm>
                  <a:off x="897450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3" name="Google Shape;9383;p70"/>
                <p:cNvSpPr/>
                <p:nvPr/>
              </p:nvSpPr>
              <p:spPr>
                <a:xfrm>
                  <a:off x="8707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4" name="Google Shape;9384;p70"/>
                <p:cNvSpPr/>
                <p:nvPr/>
              </p:nvSpPr>
              <p:spPr>
                <a:xfrm>
                  <a:off x="8439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6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5" name="Google Shape;9385;p70"/>
                <p:cNvSpPr/>
                <p:nvPr/>
              </p:nvSpPr>
              <p:spPr>
                <a:xfrm>
                  <a:off x="816225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6" name="Google Shape;9386;p70"/>
                <p:cNvSpPr/>
                <p:nvPr/>
              </p:nvSpPr>
              <p:spPr>
                <a:xfrm>
                  <a:off x="78947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7" name="Google Shape;9387;p70"/>
                <p:cNvSpPr/>
                <p:nvPr/>
              </p:nvSpPr>
              <p:spPr>
                <a:xfrm>
                  <a:off x="7627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6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8" name="Google Shape;9388;p70"/>
                <p:cNvSpPr/>
                <p:nvPr/>
              </p:nvSpPr>
              <p:spPr>
                <a:xfrm>
                  <a:off x="795800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33" y="1"/>
                      </a:moveTo>
                      <a:lnTo>
                        <a:pt x="0" y="156"/>
                      </a:lnTo>
                      <a:lnTo>
                        <a:pt x="817" y="643"/>
                      </a:lnTo>
                      <a:lnTo>
                        <a:pt x="1070" y="487"/>
                      </a:lnTo>
                      <a:lnTo>
                        <a:pt x="2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89" name="Google Shape;9389;p70"/>
                <p:cNvSpPr/>
                <p:nvPr/>
              </p:nvSpPr>
              <p:spPr>
                <a:xfrm>
                  <a:off x="903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0" name="Google Shape;9390;p70"/>
                <p:cNvSpPr/>
                <p:nvPr/>
              </p:nvSpPr>
              <p:spPr>
                <a:xfrm>
                  <a:off x="956775" y="1312275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6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6" y="13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1" name="Google Shape;9391;p70"/>
                <p:cNvSpPr/>
                <p:nvPr/>
              </p:nvSpPr>
              <p:spPr>
                <a:xfrm>
                  <a:off x="930025" y="1296225"/>
                  <a:ext cx="272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4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857" y="623"/>
                      </a:lnTo>
                      <a:lnTo>
                        <a:pt x="1090" y="48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2" name="Google Shape;9392;p70"/>
                <p:cNvSpPr/>
                <p:nvPr/>
              </p:nvSpPr>
              <p:spPr>
                <a:xfrm>
                  <a:off x="822550" y="1234450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856" y="604"/>
                      </a:lnTo>
                      <a:lnTo>
                        <a:pt x="1090" y="46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3" name="Google Shape;9393;p70"/>
                <p:cNvSpPr/>
                <p:nvPr/>
              </p:nvSpPr>
              <p:spPr>
                <a:xfrm>
                  <a:off x="8765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4" name="Google Shape;9394;p70"/>
                <p:cNvSpPr/>
                <p:nvPr/>
              </p:nvSpPr>
              <p:spPr>
                <a:xfrm>
                  <a:off x="472350" y="1031625"/>
                  <a:ext cx="323475" cy="18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472" extrusionOk="0">
                      <a:moveTo>
                        <a:pt x="234" y="1"/>
                      </a:moveTo>
                      <a:cubicBezTo>
                        <a:pt x="195" y="59"/>
                        <a:pt x="176" y="79"/>
                        <a:pt x="98" y="118"/>
                      </a:cubicBezTo>
                      <a:cubicBezTo>
                        <a:pt x="78" y="137"/>
                        <a:pt x="20" y="137"/>
                        <a:pt x="0" y="157"/>
                      </a:cubicBezTo>
                      <a:lnTo>
                        <a:pt x="12685" y="7472"/>
                      </a:lnTo>
                      <a:lnTo>
                        <a:pt x="12938" y="733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5" name="Google Shape;9395;p70"/>
                <p:cNvSpPr/>
                <p:nvPr/>
              </p:nvSpPr>
              <p:spPr>
                <a:xfrm>
                  <a:off x="849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6" name="Google Shape;9396;p70"/>
                <p:cNvSpPr/>
                <p:nvPr/>
              </p:nvSpPr>
              <p:spPr>
                <a:xfrm>
                  <a:off x="951425" y="1308375"/>
                  <a:ext cx="12175" cy="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73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7" name="Google Shape;9397;p70"/>
                <p:cNvSpPr/>
                <p:nvPr/>
              </p:nvSpPr>
              <p:spPr>
                <a:xfrm>
                  <a:off x="924200" y="12928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8" name="Google Shape;9398;p70"/>
                <p:cNvSpPr/>
                <p:nvPr/>
              </p:nvSpPr>
              <p:spPr>
                <a:xfrm>
                  <a:off x="897450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99" name="Google Shape;9399;p70"/>
                <p:cNvSpPr/>
                <p:nvPr/>
              </p:nvSpPr>
              <p:spPr>
                <a:xfrm>
                  <a:off x="8707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0" name="Google Shape;9400;p70"/>
                <p:cNvSpPr/>
                <p:nvPr/>
              </p:nvSpPr>
              <p:spPr>
                <a:xfrm>
                  <a:off x="8439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1" name="Google Shape;9401;p70"/>
                <p:cNvSpPr/>
                <p:nvPr/>
              </p:nvSpPr>
              <p:spPr>
                <a:xfrm>
                  <a:off x="81622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2" name="Google Shape;9402;p70"/>
                <p:cNvSpPr/>
                <p:nvPr/>
              </p:nvSpPr>
              <p:spPr>
                <a:xfrm>
                  <a:off x="78947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92"/>
                      </a:lnTo>
                      <a:lnTo>
                        <a:pt x="486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3" name="Google Shape;9403;p70"/>
                <p:cNvSpPr/>
                <p:nvPr/>
              </p:nvSpPr>
              <p:spPr>
                <a:xfrm>
                  <a:off x="903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4" name="Google Shape;9404;p70"/>
                <p:cNvSpPr/>
                <p:nvPr/>
              </p:nvSpPr>
              <p:spPr>
                <a:xfrm>
                  <a:off x="822550" y="1203325"/>
                  <a:ext cx="272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04" extrusionOk="0">
                      <a:moveTo>
                        <a:pt x="234" y="1"/>
                      </a:moveTo>
                      <a:lnTo>
                        <a:pt x="0" y="117"/>
                      </a:lnTo>
                      <a:lnTo>
                        <a:pt x="856" y="604"/>
                      </a:lnTo>
                      <a:lnTo>
                        <a:pt x="1090" y="46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5" name="Google Shape;9405;p70"/>
                <p:cNvSpPr/>
                <p:nvPr/>
              </p:nvSpPr>
              <p:spPr>
                <a:xfrm>
                  <a:off x="983525" y="1297200"/>
                  <a:ext cx="14625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51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409" y="331"/>
                      </a:lnTo>
                      <a:cubicBezTo>
                        <a:pt x="448" y="331"/>
                        <a:pt x="468" y="351"/>
                        <a:pt x="468" y="351"/>
                      </a:cubicBezTo>
                      <a:cubicBezTo>
                        <a:pt x="506" y="351"/>
                        <a:pt x="545" y="331"/>
                        <a:pt x="565" y="312"/>
                      </a:cubicBezTo>
                      <a:cubicBezTo>
                        <a:pt x="584" y="253"/>
                        <a:pt x="584" y="195"/>
                        <a:pt x="506" y="137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6" name="Google Shape;9406;p70"/>
                <p:cNvSpPr/>
                <p:nvPr/>
              </p:nvSpPr>
              <p:spPr>
                <a:xfrm>
                  <a:off x="876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837" y="604"/>
                      </a:lnTo>
                      <a:lnTo>
                        <a:pt x="1071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7" name="Google Shape;9407;p70"/>
                <p:cNvSpPr/>
                <p:nvPr/>
              </p:nvSpPr>
              <p:spPr>
                <a:xfrm>
                  <a:off x="957275" y="12806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8" name="Google Shape;9408;p70"/>
                <p:cNvSpPr/>
                <p:nvPr/>
              </p:nvSpPr>
              <p:spPr>
                <a:xfrm>
                  <a:off x="930025" y="12655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09" name="Google Shape;9409;p70"/>
                <p:cNvSpPr/>
                <p:nvPr/>
              </p:nvSpPr>
              <p:spPr>
                <a:xfrm>
                  <a:off x="348325" y="925600"/>
                  <a:ext cx="474250" cy="27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70" h="11110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8716" y="11110"/>
                      </a:lnTo>
                      <a:lnTo>
                        <a:pt x="18969" y="10973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0" name="Google Shape;9410;p70"/>
                <p:cNvSpPr/>
                <p:nvPr/>
              </p:nvSpPr>
              <p:spPr>
                <a:xfrm>
                  <a:off x="849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1" name="Google Shape;9411;p70"/>
                <p:cNvSpPr/>
                <p:nvPr/>
              </p:nvSpPr>
              <p:spPr>
                <a:xfrm>
                  <a:off x="978175" y="12928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92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2" name="Google Shape;9412;p70"/>
                <p:cNvSpPr/>
                <p:nvPr/>
              </p:nvSpPr>
              <p:spPr>
                <a:xfrm>
                  <a:off x="951425" y="1277750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3" name="Google Shape;9413;p70"/>
                <p:cNvSpPr/>
                <p:nvPr/>
              </p:nvSpPr>
              <p:spPr>
                <a:xfrm>
                  <a:off x="924200" y="1261700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4" name="Google Shape;9414;p70"/>
                <p:cNvSpPr/>
                <p:nvPr/>
              </p:nvSpPr>
              <p:spPr>
                <a:xfrm>
                  <a:off x="897450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5" name="Google Shape;9415;p70"/>
                <p:cNvSpPr/>
                <p:nvPr/>
              </p:nvSpPr>
              <p:spPr>
                <a:xfrm>
                  <a:off x="8707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6" name="Google Shape;9416;p70"/>
                <p:cNvSpPr/>
                <p:nvPr/>
              </p:nvSpPr>
              <p:spPr>
                <a:xfrm>
                  <a:off x="8439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7" name="Google Shape;9417;p70"/>
                <p:cNvSpPr/>
                <p:nvPr/>
              </p:nvSpPr>
              <p:spPr>
                <a:xfrm>
                  <a:off x="816225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253" y="253"/>
                      </a:lnTo>
                      <a:lnTo>
                        <a:pt x="487" y="13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8" name="Google Shape;9418;p70"/>
                <p:cNvSpPr/>
                <p:nvPr/>
              </p:nvSpPr>
              <p:spPr>
                <a:xfrm>
                  <a:off x="876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1" y="117"/>
                      </a:lnTo>
                      <a:lnTo>
                        <a:pt x="837" y="604"/>
                      </a:lnTo>
                      <a:lnTo>
                        <a:pt x="1071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19" name="Google Shape;9419;p70"/>
                <p:cNvSpPr/>
                <p:nvPr/>
              </p:nvSpPr>
              <p:spPr>
                <a:xfrm>
                  <a:off x="984025" y="12655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0" name="Google Shape;9420;p70"/>
                <p:cNvSpPr/>
                <p:nvPr/>
              </p:nvSpPr>
              <p:spPr>
                <a:xfrm>
                  <a:off x="1010275" y="1281150"/>
                  <a:ext cx="14625" cy="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1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409" y="351"/>
                      </a:lnTo>
                      <a:cubicBezTo>
                        <a:pt x="448" y="351"/>
                        <a:pt x="468" y="370"/>
                        <a:pt x="468" y="370"/>
                      </a:cubicBezTo>
                      <a:cubicBezTo>
                        <a:pt x="507" y="370"/>
                        <a:pt x="545" y="351"/>
                        <a:pt x="565" y="312"/>
                      </a:cubicBezTo>
                      <a:cubicBezTo>
                        <a:pt x="584" y="273"/>
                        <a:pt x="584" y="195"/>
                        <a:pt x="507" y="15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1" name="Google Shape;9421;p70"/>
                <p:cNvSpPr/>
                <p:nvPr/>
              </p:nvSpPr>
              <p:spPr>
                <a:xfrm>
                  <a:off x="930025" y="1234450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57" y="604"/>
                      </a:lnTo>
                      <a:lnTo>
                        <a:pt x="1090" y="46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2" name="Google Shape;9422;p70"/>
                <p:cNvSpPr/>
                <p:nvPr/>
              </p:nvSpPr>
              <p:spPr>
                <a:xfrm>
                  <a:off x="468450" y="967425"/>
                  <a:ext cx="38135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54" h="8834" extrusionOk="0">
                      <a:moveTo>
                        <a:pt x="234" y="1"/>
                      </a:moveTo>
                      <a:cubicBezTo>
                        <a:pt x="176" y="59"/>
                        <a:pt x="156" y="79"/>
                        <a:pt x="79" y="118"/>
                      </a:cubicBezTo>
                      <a:cubicBezTo>
                        <a:pt x="59" y="137"/>
                        <a:pt x="20" y="137"/>
                        <a:pt x="1" y="176"/>
                      </a:cubicBezTo>
                      <a:lnTo>
                        <a:pt x="15020" y="8833"/>
                      </a:lnTo>
                      <a:lnTo>
                        <a:pt x="15254" y="8678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3" name="Google Shape;9423;p70"/>
                <p:cNvSpPr/>
                <p:nvPr/>
              </p:nvSpPr>
              <p:spPr>
                <a:xfrm>
                  <a:off x="849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4" name="Google Shape;9424;p70"/>
                <p:cNvSpPr/>
                <p:nvPr/>
              </p:nvSpPr>
              <p:spPr>
                <a:xfrm>
                  <a:off x="9572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5" name="Google Shape;9425;p70"/>
                <p:cNvSpPr/>
                <p:nvPr/>
              </p:nvSpPr>
              <p:spPr>
                <a:xfrm>
                  <a:off x="903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4" y="1"/>
                      </a:moveTo>
                      <a:lnTo>
                        <a:pt x="1" y="156"/>
                      </a:lnTo>
                      <a:lnTo>
                        <a:pt x="837" y="64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6" name="Google Shape;9426;p70"/>
                <p:cNvSpPr/>
                <p:nvPr/>
              </p:nvSpPr>
              <p:spPr>
                <a:xfrm>
                  <a:off x="1004925" y="1277750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234" y="253"/>
                      </a:lnTo>
                      <a:lnTo>
                        <a:pt x="487" y="11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7" name="Google Shape;9427;p70"/>
                <p:cNvSpPr/>
                <p:nvPr/>
              </p:nvSpPr>
              <p:spPr>
                <a:xfrm>
                  <a:off x="9781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8" name="Google Shape;9428;p70"/>
                <p:cNvSpPr/>
                <p:nvPr/>
              </p:nvSpPr>
              <p:spPr>
                <a:xfrm>
                  <a:off x="951425" y="124612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29" name="Google Shape;9429;p70"/>
                <p:cNvSpPr/>
                <p:nvPr/>
              </p:nvSpPr>
              <p:spPr>
                <a:xfrm>
                  <a:off x="924200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0" name="Google Shape;9430;p70"/>
                <p:cNvSpPr/>
                <p:nvPr/>
              </p:nvSpPr>
              <p:spPr>
                <a:xfrm>
                  <a:off x="897450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1" name="Google Shape;9431;p70"/>
                <p:cNvSpPr/>
                <p:nvPr/>
              </p:nvSpPr>
              <p:spPr>
                <a:xfrm>
                  <a:off x="8707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6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2" name="Google Shape;9432;p70"/>
                <p:cNvSpPr/>
                <p:nvPr/>
              </p:nvSpPr>
              <p:spPr>
                <a:xfrm>
                  <a:off x="8439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6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3" name="Google Shape;9433;p70"/>
                <p:cNvSpPr/>
                <p:nvPr/>
              </p:nvSpPr>
              <p:spPr>
                <a:xfrm>
                  <a:off x="930025" y="12033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254" y="1"/>
                      </a:moveTo>
                      <a:lnTo>
                        <a:pt x="1" y="117"/>
                      </a:lnTo>
                      <a:lnTo>
                        <a:pt x="857" y="604"/>
                      </a:lnTo>
                      <a:lnTo>
                        <a:pt x="1090" y="46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4" name="Google Shape;9434;p70"/>
                <p:cNvSpPr/>
                <p:nvPr/>
              </p:nvSpPr>
              <p:spPr>
                <a:xfrm>
                  <a:off x="903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837" y="623"/>
                      </a:lnTo>
                      <a:lnTo>
                        <a:pt x="1071" y="486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5" name="Google Shape;9435;p70"/>
                <p:cNvSpPr/>
                <p:nvPr/>
              </p:nvSpPr>
              <p:spPr>
                <a:xfrm>
                  <a:off x="1037025" y="1266075"/>
                  <a:ext cx="14625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" h="370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409" y="331"/>
                      </a:lnTo>
                      <a:cubicBezTo>
                        <a:pt x="448" y="331"/>
                        <a:pt x="468" y="370"/>
                        <a:pt x="468" y="370"/>
                      </a:cubicBezTo>
                      <a:cubicBezTo>
                        <a:pt x="507" y="370"/>
                        <a:pt x="545" y="331"/>
                        <a:pt x="565" y="312"/>
                      </a:cubicBezTo>
                      <a:cubicBezTo>
                        <a:pt x="584" y="273"/>
                        <a:pt x="584" y="195"/>
                        <a:pt x="507" y="136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6" name="Google Shape;9436;p70"/>
                <p:cNvSpPr/>
                <p:nvPr/>
              </p:nvSpPr>
              <p:spPr>
                <a:xfrm>
                  <a:off x="9840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7" name="Google Shape;9437;p70"/>
                <p:cNvSpPr/>
                <p:nvPr/>
              </p:nvSpPr>
              <p:spPr>
                <a:xfrm>
                  <a:off x="9572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8" name="Google Shape;9438;p70"/>
                <p:cNvSpPr/>
                <p:nvPr/>
              </p:nvSpPr>
              <p:spPr>
                <a:xfrm>
                  <a:off x="348325" y="863350"/>
                  <a:ext cx="528225" cy="3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29" h="12355" extrusionOk="0">
                      <a:moveTo>
                        <a:pt x="0" y="1"/>
                      </a:moveTo>
                      <a:lnTo>
                        <a:pt x="0" y="273"/>
                      </a:lnTo>
                      <a:lnTo>
                        <a:pt x="20895" y="12354"/>
                      </a:lnTo>
                      <a:lnTo>
                        <a:pt x="21129" y="1221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39" name="Google Shape;9439;p70"/>
                <p:cNvSpPr/>
                <p:nvPr/>
              </p:nvSpPr>
              <p:spPr>
                <a:xfrm>
                  <a:off x="8765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0" name="Google Shape;9440;p70"/>
                <p:cNvSpPr/>
                <p:nvPr/>
              </p:nvSpPr>
              <p:spPr>
                <a:xfrm>
                  <a:off x="1010775" y="12495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1" name="Google Shape;9441;p70"/>
                <p:cNvSpPr/>
                <p:nvPr/>
              </p:nvSpPr>
              <p:spPr>
                <a:xfrm>
                  <a:off x="1031675" y="1261700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2" name="Google Shape;9442;p70"/>
                <p:cNvSpPr/>
                <p:nvPr/>
              </p:nvSpPr>
              <p:spPr>
                <a:xfrm>
                  <a:off x="10049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3" name="Google Shape;9443;p70"/>
                <p:cNvSpPr/>
                <p:nvPr/>
              </p:nvSpPr>
              <p:spPr>
                <a:xfrm>
                  <a:off x="9781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4" name="Google Shape;9444;p70"/>
                <p:cNvSpPr/>
                <p:nvPr/>
              </p:nvSpPr>
              <p:spPr>
                <a:xfrm>
                  <a:off x="951425" y="121500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5" name="Google Shape;9445;p70"/>
                <p:cNvSpPr/>
                <p:nvPr/>
              </p:nvSpPr>
              <p:spPr>
                <a:xfrm>
                  <a:off x="924200" y="1199925"/>
                  <a:ext cx="121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54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6" name="Google Shape;9446;p70"/>
                <p:cNvSpPr/>
                <p:nvPr/>
              </p:nvSpPr>
              <p:spPr>
                <a:xfrm>
                  <a:off x="897450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7" name="Google Shape;9447;p70"/>
                <p:cNvSpPr/>
                <p:nvPr/>
              </p:nvSpPr>
              <p:spPr>
                <a:xfrm>
                  <a:off x="8707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6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8" name="Google Shape;9448;p70"/>
                <p:cNvSpPr/>
                <p:nvPr/>
              </p:nvSpPr>
              <p:spPr>
                <a:xfrm>
                  <a:off x="1037525" y="12344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04"/>
                      </a:lnTo>
                      <a:lnTo>
                        <a:pt x="1070" y="46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49" name="Google Shape;9449;p70"/>
                <p:cNvSpPr/>
                <p:nvPr/>
              </p:nvSpPr>
              <p:spPr>
                <a:xfrm>
                  <a:off x="1064275" y="1250025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3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0" name="Google Shape;9450;p70"/>
                <p:cNvSpPr/>
                <p:nvPr/>
              </p:nvSpPr>
              <p:spPr>
                <a:xfrm>
                  <a:off x="533150" y="806925"/>
                  <a:ext cx="370150" cy="34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06" h="13989" extrusionOk="0">
                      <a:moveTo>
                        <a:pt x="0" y="1"/>
                      </a:moveTo>
                      <a:lnTo>
                        <a:pt x="0" y="5506"/>
                      </a:lnTo>
                      <a:cubicBezTo>
                        <a:pt x="0" y="5545"/>
                        <a:pt x="20" y="5565"/>
                        <a:pt x="39" y="5604"/>
                      </a:cubicBezTo>
                      <a:lnTo>
                        <a:pt x="14572" y="13989"/>
                      </a:lnTo>
                      <a:lnTo>
                        <a:pt x="14806" y="13833"/>
                      </a:lnTo>
                      <a:lnTo>
                        <a:pt x="234" y="5429"/>
                      </a:lnTo>
                      <a:lnTo>
                        <a:pt x="234" y="15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1" name="Google Shape;9451;p70"/>
                <p:cNvSpPr/>
                <p:nvPr/>
              </p:nvSpPr>
              <p:spPr>
                <a:xfrm>
                  <a:off x="9840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2" name="Google Shape;9452;p70"/>
                <p:cNvSpPr/>
                <p:nvPr/>
              </p:nvSpPr>
              <p:spPr>
                <a:xfrm>
                  <a:off x="9572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3" name="Google Shape;9453;p70"/>
                <p:cNvSpPr/>
                <p:nvPr/>
              </p:nvSpPr>
              <p:spPr>
                <a:xfrm>
                  <a:off x="1010775" y="12184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37" y="64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4" name="Google Shape;9454;p70"/>
                <p:cNvSpPr/>
                <p:nvPr/>
              </p:nvSpPr>
              <p:spPr>
                <a:xfrm>
                  <a:off x="930025" y="1172200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5" name="Google Shape;9455;p70"/>
                <p:cNvSpPr/>
                <p:nvPr/>
              </p:nvSpPr>
              <p:spPr>
                <a:xfrm>
                  <a:off x="903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837" y="623"/>
                      </a:lnTo>
                      <a:lnTo>
                        <a:pt x="1071" y="48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6" name="Google Shape;9456;p70"/>
                <p:cNvSpPr/>
                <p:nvPr/>
              </p:nvSpPr>
              <p:spPr>
                <a:xfrm>
                  <a:off x="1058425" y="124612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7" name="Google Shape;9457;p70"/>
                <p:cNvSpPr/>
                <p:nvPr/>
              </p:nvSpPr>
              <p:spPr>
                <a:xfrm>
                  <a:off x="1031675" y="1230575"/>
                  <a:ext cx="12200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2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8" name="Google Shape;9458;p70"/>
                <p:cNvSpPr/>
                <p:nvPr/>
              </p:nvSpPr>
              <p:spPr>
                <a:xfrm>
                  <a:off x="10049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59" name="Google Shape;9459;p70"/>
                <p:cNvSpPr/>
                <p:nvPr/>
              </p:nvSpPr>
              <p:spPr>
                <a:xfrm>
                  <a:off x="9781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0" name="Google Shape;9460;p70"/>
                <p:cNvSpPr/>
                <p:nvPr/>
              </p:nvSpPr>
              <p:spPr>
                <a:xfrm>
                  <a:off x="951425" y="1183875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1" name="Google Shape;9461;p70"/>
                <p:cNvSpPr/>
                <p:nvPr/>
              </p:nvSpPr>
              <p:spPr>
                <a:xfrm>
                  <a:off x="924200" y="1168800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2" name="Google Shape;9462;p70"/>
                <p:cNvSpPr/>
                <p:nvPr/>
              </p:nvSpPr>
              <p:spPr>
                <a:xfrm>
                  <a:off x="897450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3" name="Google Shape;9463;p70"/>
                <p:cNvSpPr/>
                <p:nvPr/>
              </p:nvSpPr>
              <p:spPr>
                <a:xfrm>
                  <a:off x="579850" y="805950"/>
                  <a:ext cx="350200" cy="33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08" h="13386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5390"/>
                      </a:lnTo>
                      <a:lnTo>
                        <a:pt x="19" y="5390"/>
                      </a:lnTo>
                      <a:cubicBezTo>
                        <a:pt x="19" y="5448"/>
                        <a:pt x="58" y="5468"/>
                        <a:pt x="78" y="5487"/>
                      </a:cubicBezTo>
                      <a:lnTo>
                        <a:pt x="13774" y="13386"/>
                      </a:lnTo>
                      <a:lnTo>
                        <a:pt x="14008" y="13250"/>
                      </a:lnTo>
                      <a:lnTo>
                        <a:pt x="253" y="5293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4" name="Google Shape;9464;p70"/>
                <p:cNvSpPr/>
                <p:nvPr/>
              </p:nvSpPr>
              <p:spPr>
                <a:xfrm>
                  <a:off x="1091025" y="1234950"/>
                  <a:ext cx="14600" cy="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4" h="37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428" y="350"/>
                      </a:lnTo>
                      <a:cubicBezTo>
                        <a:pt x="448" y="350"/>
                        <a:pt x="467" y="370"/>
                        <a:pt x="467" y="370"/>
                      </a:cubicBezTo>
                      <a:cubicBezTo>
                        <a:pt x="525" y="370"/>
                        <a:pt x="545" y="350"/>
                        <a:pt x="564" y="311"/>
                      </a:cubicBezTo>
                      <a:cubicBezTo>
                        <a:pt x="584" y="273"/>
                        <a:pt x="584" y="195"/>
                        <a:pt x="525" y="156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5" name="Google Shape;9465;p70"/>
                <p:cNvSpPr/>
                <p:nvPr/>
              </p:nvSpPr>
              <p:spPr>
                <a:xfrm>
                  <a:off x="1064275" y="1218400"/>
                  <a:ext cx="277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43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856" y="643"/>
                      </a:lnTo>
                      <a:lnTo>
                        <a:pt x="1109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6" name="Google Shape;9466;p70"/>
                <p:cNvSpPr/>
                <p:nvPr/>
              </p:nvSpPr>
              <p:spPr>
                <a:xfrm>
                  <a:off x="930025" y="1141075"/>
                  <a:ext cx="272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23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857" y="623"/>
                      </a:lnTo>
                      <a:lnTo>
                        <a:pt x="1090" y="467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7" name="Google Shape;9467;p70"/>
                <p:cNvSpPr/>
                <p:nvPr/>
              </p:nvSpPr>
              <p:spPr>
                <a:xfrm>
                  <a:off x="984025" y="1172200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6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8" name="Google Shape;9468;p70"/>
                <p:cNvSpPr/>
                <p:nvPr/>
              </p:nvSpPr>
              <p:spPr>
                <a:xfrm>
                  <a:off x="1010775" y="1187775"/>
                  <a:ext cx="2677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3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837" y="623"/>
                      </a:lnTo>
                      <a:lnTo>
                        <a:pt x="1070" y="4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69" name="Google Shape;9469;p70"/>
                <p:cNvSpPr/>
                <p:nvPr/>
              </p:nvSpPr>
              <p:spPr>
                <a:xfrm>
                  <a:off x="1037525" y="12033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253" y="1"/>
                      </a:moveTo>
                      <a:lnTo>
                        <a:pt x="0" y="117"/>
                      </a:lnTo>
                      <a:lnTo>
                        <a:pt x="837" y="604"/>
                      </a:lnTo>
                      <a:lnTo>
                        <a:pt x="1070" y="46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0" name="Google Shape;9470;p70"/>
                <p:cNvSpPr/>
                <p:nvPr/>
              </p:nvSpPr>
              <p:spPr>
                <a:xfrm>
                  <a:off x="957275" y="11566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837" y="623"/>
                      </a:lnTo>
                      <a:lnTo>
                        <a:pt x="1070" y="487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1" name="Google Shape;9471;p70"/>
                <p:cNvSpPr/>
                <p:nvPr/>
              </p:nvSpPr>
              <p:spPr>
                <a:xfrm>
                  <a:off x="1085675" y="1230575"/>
                  <a:ext cx="12175" cy="7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2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253" y="292"/>
                      </a:lnTo>
                      <a:lnTo>
                        <a:pt x="487" y="15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2" name="Google Shape;9472;p70"/>
                <p:cNvSpPr/>
                <p:nvPr/>
              </p:nvSpPr>
              <p:spPr>
                <a:xfrm>
                  <a:off x="1058425" y="1215000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92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3" name="Google Shape;9473;p70"/>
                <p:cNvSpPr/>
                <p:nvPr/>
              </p:nvSpPr>
              <p:spPr>
                <a:xfrm>
                  <a:off x="1031675" y="11999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34" y="0"/>
                      </a:moveTo>
                      <a:lnTo>
                        <a:pt x="1" y="137"/>
                      </a:lnTo>
                      <a:lnTo>
                        <a:pt x="234" y="253"/>
                      </a:lnTo>
                      <a:lnTo>
                        <a:pt x="487" y="137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4" name="Google Shape;9474;p70"/>
                <p:cNvSpPr/>
                <p:nvPr/>
              </p:nvSpPr>
              <p:spPr>
                <a:xfrm>
                  <a:off x="1004925" y="1183875"/>
                  <a:ext cx="122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5" name="Google Shape;9475;p70"/>
                <p:cNvSpPr/>
                <p:nvPr/>
              </p:nvSpPr>
              <p:spPr>
                <a:xfrm>
                  <a:off x="978175" y="1168800"/>
                  <a:ext cx="122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73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6" name="Google Shape;9476;p70"/>
                <p:cNvSpPr/>
                <p:nvPr/>
              </p:nvSpPr>
              <p:spPr>
                <a:xfrm>
                  <a:off x="951425" y="1152750"/>
                  <a:ext cx="12175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93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4" y="292"/>
                      </a:lnTo>
                      <a:lnTo>
                        <a:pt x="487" y="15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7" name="Google Shape;9477;p70"/>
                <p:cNvSpPr/>
                <p:nvPr/>
              </p:nvSpPr>
              <p:spPr>
                <a:xfrm>
                  <a:off x="924200" y="1137675"/>
                  <a:ext cx="1217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273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234" y="273"/>
                      </a:lnTo>
                      <a:lnTo>
                        <a:pt x="487" y="136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8" name="Google Shape;9478;p70"/>
                <p:cNvSpPr/>
                <p:nvPr/>
              </p:nvSpPr>
              <p:spPr>
                <a:xfrm>
                  <a:off x="513200" y="11488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56" y="20"/>
                        <a:pt x="117" y="59"/>
                        <a:pt x="5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56" y="2296"/>
                        <a:pt x="3794" y="2335"/>
                        <a:pt x="3794" y="2335"/>
                      </a:cubicBezTo>
                      <a:cubicBezTo>
                        <a:pt x="3833" y="2335"/>
                        <a:pt x="3853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79" name="Google Shape;9479;p70"/>
                <p:cNvSpPr/>
                <p:nvPr/>
              </p:nvSpPr>
              <p:spPr>
                <a:xfrm>
                  <a:off x="348325" y="674625"/>
                  <a:ext cx="148850" cy="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54" h="3601" extrusionOk="0">
                      <a:moveTo>
                        <a:pt x="0" y="1"/>
                      </a:moveTo>
                      <a:lnTo>
                        <a:pt x="0" y="254"/>
                      </a:lnTo>
                      <a:lnTo>
                        <a:pt x="5720" y="3600"/>
                      </a:lnTo>
                      <a:lnTo>
                        <a:pt x="5954" y="344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0" name="Google Shape;9480;p70"/>
                <p:cNvSpPr/>
                <p:nvPr/>
              </p:nvSpPr>
              <p:spPr>
                <a:xfrm>
                  <a:off x="572050" y="2259250"/>
                  <a:ext cx="14400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60" h="3347" extrusionOk="0">
                      <a:moveTo>
                        <a:pt x="2569" y="0"/>
                      </a:moveTo>
                      <a:lnTo>
                        <a:pt x="1" y="1498"/>
                      </a:lnTo>
                      <a:lnTo>
                        <a:pt x="3191" y="3347"/>
                      </a:lnTo>
                      <a:lnTo>
                        <a:pt x="3970" y="2880"/>
                      </a:lnTo>
                      <a:lnTo>
                        <a:pt x="2024" y="1790"/>
                      </a:lnTo>
                      <a:cubicBezTo>
                        <a:pt x="1966" y="1751"/>
                        <a:pt x="1946" y="1693"/>
                        <a:pt x="1966" y="1615"/>
                      </a:cubicBezTo>
                      <a:cubicBezTo>
                        <a:pt x="1980" y="1571"/>
                        <a:pt x="2028" y="1550"/>
                        <a:pt x="2083" y="1550"/>
                      </a:cubicBezTo>
                      <a:cubicBezTo>
                        <a:pt x="2102" y="1550"/>
                        <a:pt x="2121" y="1552"/>
                        <a:pt x="2141" y="1557"/>
                      </a:cubicBezTo>
                      <a:lnTo>
                        <a:pt x="4203" y="2763"/>
                      </a:lnTo>
                      <a:lnTo>
                        <a:pt x="4942" y="2335"/>
                      </a:lnTo>
                      <a:lnTo>
                        <a:pt x="4748" y="2238"/>
                      </a:lnTo>
                      <a:cubicBezTo>
                        <a:pt x="4689" y="2218"/>
                        <a:pt x="4670" y="2140"/>
                        <a:pt x="4689" y="2082"/>
                      </a:cubicBezTo>
                      <a:cubicBezTo>
                        <a:pt x="4704" y="2038"/>
                        <a:pt x="4751" y="2016"/>
                        <a:pt x="4807" y="2016"/>
                      </a:cubicBezTo>
                      <a:cubicBezTo>
                        <a:pt x="4826" y="2016"/>
                        <a:pt x="4845" y="2019"/>
                        <a:pt x="4864" y="2024"/>
                      </a:cubicBezTo>
                      <a:lnTo>
                        <a:pt x="5176" y="2199"/>
                      </a:lnTo>
                      <a:lnTo>
                        <a:pt x="5759" y="1849"/>
                      </a:lnTo>
                      <a:lnTo>
                        <a:pt x="256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1" name="Google Shape;9481;p70"/>
                <p:cNvSpPr/>
                <p:nvPr/>
              </p:nvSpPr>
              <p:spPr>
                <a:xfrm>
                  <a:off x="553100" y="2301550"/>
                  <a:ext cx="92425" cy="5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2" extrusionOk="0">
                      <a:moveTo>
                        <a:pt x="506" y="1"/>
                      </a:moveTo>
                      <a:lnTo>
                        <a:pt x="0" y="293"/>
                      </a:lnTo>
                      <a:lnTo>
                        <a:pt x="3191" y="2141"/>
                      </a:lnTo>
                      <a:lnTo>
                        <a:pt x="3696" y="1849"/>
                      </a:lnTo>
                      <a:cubicBezTo>
                        <a:pt x="2588" y="1188"/>
                        <a:pt x="1479" y="585"/>
                        <a:pt x="5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2" name="Google Shape;9482;p70"/>
                <p:cNvSpPr/>
                <p:nvPr/>
              </p:nvSpPr>
              <p:spPr>
                <a:xfrm>
                  <a:off x="645500" y="2343400"/>
                  <a:ext cx="259750" cy="14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90" h="5798" extrusionOk="0">
                      <a:moveTo>
                        <a:pt x="253" y="0"/>
                      </a:moveTo>
                      <a:lnTo>
                        <a:pt x="0" y="136"/>
                      </a:lnTo>
                      <a:cubicBezTo>
                        <a:pt x="740" y="564"/>
                        <a:pt x="1460" y="992"/>
                        <a:pt x="2218" y="1401"/>
                      </a:cubicBezTo>
                      <a:lnTo>
                        <a:pt x="2218" y="1362"/>
                      </a:lnTo>
                      <a:cubicBezTo>
                        <a:pt x="2218" y="1284"/>
                        <a:pt x="2257" y="1245"/>
                        <a:pt x="2335" y="1245"/>
                      </a:cubicBezTo>
                      <a:cubicBezTo>
                        <a:pt x="2413" y="1245"/>
                        <a:pt x="2452" y="1284"/>
                        <a:pt x="2452" y="1362"/>
                      </a:cubicBezTo>
                      <a:lnTo>
                        <a:pt x="2452" y="1537"/>
                      </a:lnTo>
                      <a:lnTo>
                        <a:pt x="4864" y="2918"/>
                      </a:lnTo>
                      <a:lnTo>
                        <a:pt x="4864" y="2860"/>
                      </a:lnTo>
                      <a:cubicBezTo>
                        <a:pt x="4864" y="2802"/>
                        <a:pt x="4923" y="2743"/>
                        <a:pt x="4981" y="2743"/>
                      </a:cubicBezTo>
                      <a:cubicBezTo>
                        <a:pt x="5059" y="2743"/>
                        <a:pt x="5117" y="2802"/>
                        <a:pt x="5117" y="2860"/>
                      </a:cubicBezTo>
                      <a:lnTo>
                        <a:pt x="5117" y="3035"/>
                      </a:lnTo>
                      <a:cubicBezTo>
                        <a:pt x="6771" y="3988"/>
                        <a:pt x="8424" y="4942"/>
                        <a:pt x="9903" y="5798"/>
                      </a:cubicBezTo>
                      <a:lnTo>
                        <a:pt x="10389" y="5798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3" name="Google Shape;9483;p70"/>
                <p:cNvSpPr/>
                <p:nvPr/>
              </p:nvSpPr>
              <p:spPr>
                <a:xfrm>
                  <a:off x="449000" y="2230550"/>
                  <a:ext cx="122600" cy="7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4" h="2841" extrusionOk="0">
                      <a:moveTo>
                        <a:pt x="273" y="1"/>
                      </a:moveTo>
                      <a:cubicBezTo>
                        <a:pt x="254" y="39"/>
                        <a:pt x="215" y="59"/>
                        <a:pt x="176" y="78"/>
                      </a:cubicBezTo>
                      <a:cubicBezTo>
                        <a:pt x="137" y="117"/>
                        <a:pt x="78" y="137"/>
                        <a:pt x="1" y="156"/>
                      </a:cubicBezTo>
                      <a:cubicBezTo>
                        <a:pt x="662" y="545"/>
                        <a:pt x="2413" y="1538"/>
                        <a:pt x="4650" y="2841"/>
                      </a:cubicBezTo>
                      <a:lnTo>
                        <a:pt x="4903" y="2685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4" name="Google Shape;9484;p70"/>
                <p:cNvSpPr/>
                <p:nvPr/>
              </p:nvSpPr>
              <p:spPr>
                <a:xfrm>
                  <a:off x="440250" y="2224425"/>
                  <a:ext cx="15600" cy="1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4" h="402" extrusionOk="0">
                      <a:moveTo>
                        <a:pt x="126" y="0"/>
                      </a:moveTo>
                      <a:cubicBezTo>
                        <a:pt x="85" y="0"/>
                        <a:pt x="45" y="14"/>
                        <a:pt x="20" y="51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cubicBezTo>
                        <a:pt x="59" y="226"/>
                        <a:pt x="156" y="304"/>
                        <a:pt x="351" y="401"/>
                      </a:cubicBezTo>
                      <a:cubicBezTo>
                        <a:pt x="428" y="382"/>
                        <a:pt x="487" y="343"/>
                        <a:pt x="526" y="323"/>
                      </a:cubicBezTo>
                      <a:cubicBezTo>
                        <a:pt x="584" y="284"/>
                        <a:pt x="604" y="246"/>
                        <a:pt x="623" y="246"/>
                      </a:cubicBezTo>
                      <a:lnTo>
                        <a:pt x="195" y="12"/>
                      </a:lnTo>
                      <a:cubicBezTo>
                        <a:pt x="174" y="5"/>
                        <a:pt x="150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5" name="Google Shape;9485;p70"/>
                <p:cNvSpPr/>
                <p:nvPr/>
              </p:nvSpPr>
              <p:spPr>
                <a:xfrm>
                  <a:off x="565725" y="2297175"/>
                  <a:ext cx="86125" cy="49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5" h="1986" extrusionOk="0">
                      <a:moveTo>
                        <a:pt x="254" y="1"/>
                      </a:moveTo>
                      <a:lnTo>
                        <a:pt x="1" y="137"/>
                      </a:lnTo>
                      <a:cubicBezTo>
                        <a:pt x="974" y="701"/>
                        <a:pt x="2044" y="1324"/>
                        <a:pt x="3191" y="1985"/>
                      </a:cubicBezTo>
                      <a:lnTo>
                        <a:pt x="3444" y="1849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6" name="Google Shape;9486;p70"/>
                <p:cNvSpPr/>
                <p:nvPr/>
              </p:nvSpPr>
              <p:spPr>
                <a:xfrm>
                  <a:off x="671275" y="2328800"/>
                  <a:ext cx="285525" cy="16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21" h="6441" extrusionOk="0">
                      <a:moveTo>
                        <a:pt x="234" y="0"/>
                      </a:moveTo>
                      <a:lnTo>
                        <a:pt x="1" y="117"/>
                      </a:lnTo>
                      <a:lnTo>
                        <a:pt x="10934" y="6440"/>
                      </a:lnTo>
                      <a:lnTo>
                        <a:pt x="11421" y="6440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7" name="Google Shape;9487;p70"/>
                <p:cNvSpPr/>
                <p:nvPr/>
              </p:nvSpPr>
              <p:spPr>
                <a:xfrm>
                  <a:off x="620700" y="2297975"/>
                  <a:ext cx="56450" cy="3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8" h="1351" extrusionOk="0">
                      <a:moveTo>
                        <a:pt x="151" y="1"/>
                      </a:moveTo>
                      <a:cubicBezTo>
                        <a:pt x="107" y="1"/>
                        <a:pt x="63" y="22"/>
                        <a:pt x="20" y="66"/>
                      </a:cubicBezTo>
                      <a:cubicBezTo>
                        <a:pt x="0" y="105"/>
                        <a:pt x="0" y="183"/>
                        <a:pt x="78" y="241"/>
                      </a:cubicBezTo>
                      <a:lnTo>
                        <a:pt x="2024" y="1350"/>
                      </a:lnTo>
                      <a:lnTo>
                        <a:pt x="2257" y="1214"/>
                      </a:lnTo>
                      <a:lnTo>
                        <a:pt x="195" y="8"/>
                      </a:lnTo>
                      <a:cubicBezTo>
                        <a:pt x="180" y="3"/>
                        <a:pt x="166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8" name="Google Shape;9488;p70"/>
                <p:cNvSpPr/>
                <p:nvPr/>
              </p:nvSpPr>
              <p:spPr>
                <a:xfrm>
                  <a:off x="518075" y="2349475"/>
                  <a:ext cx="418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1" extrusionOk="0">
                      <a:moveTo>
                        <a:pt x="1206" y="749"/>
                      </a:moveTo>
                      <a:cubicBezTo>
                        <a:pt x="1206" y="749"/>
                        <a:pt x="1197" y="749"/>
                        <a:pt x="1191" y="756"/>
                      </a:cubicBezTo>
                      <a:lnTo>
                        <a:pt x="1191" y="756"/>
                      </a:lnTo>
                      <a:cubicBezTo>
                        <a:pt x="1196" y="754"/>
                        <a:pt x="1201" y="752"/>
                        <a:pt x="1206" y="749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80"/>
                        <a:pt x="0" y="535"/>
                      </a:cubicBezTo>
                      <a:cubicBezTo>
                        <a:pt x="0" y="672"/>
                        <a:pt x="98" y="827"/>
                        <a:pt x="253" y="924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2" y="1061"/>
                        <a:pt x="1129" y="1041"/>
                        <a:pt x="1284" y="963"/>
                      </a:cubicBezTo>
                      <a:lnTo>
                        <a:pt x="1226" y="944"/>
                      </a:lnTo>
                      <a:cubicBezTo>
                        <a:pt x="1187" y="924"/>
                        <a:pt x="1168" y="847"/>
                        <a:pt x="1187" y="769"/>
                      </a:cubicBezTo>
                      <a:cubicBezTo>
                        <a:pt x="1187" y="763"/>
                        <a:pt x="1189" y="759"/>
                        <a:pt x="1191" y="756"/>
                      </a:cubicBezTo>
                      <a:lnTo>
                        <a:pt x="1191" y="756"/>
                      </a:lnTo>
                      <a:cubicBezTo>
                        <a:pt x="1078" y="805"/>
                        <a:pt x="948" y="828"/>
                        <a:pt x="818" y="828"/>
                      </a:cubicBezTo>
                      <a:cubicBezTo>
                        <a:pt x="657" y="828"/>
                        <a:pt x="496" y="793"/>
                        <a:pt x="370" y="730"/>
                      </a:cubicBezTo>
                      <a:cubicBezTo>
                        <a:pt x="292" y="672"/>
                        <a:pt x="234" y="613"/>
                        <a:pt x="234" y="535"/>
                      </a:cubicBezTo>
                      <a:cubicBezTo>
                        <a:pt x="234" y="458"/>
                        <a:pt x="292" y="419"/>
                        <a:pt x="370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2" y="244"/>
                        <a:pt x="1129" y="263"/>
                        <a:pt x="1245" y="341"/>
                      </a:cubicBezTo>
                      <a:cubicBezTo>
                        <a:pt x="1343" y="380"/>
                        <a:pt x="1401" y="458"/>
                        <a:pt x="1401" y="535"/>
                      </a:cubicBezTo>
                      <a:cubicBezTo>
                        <a:pt x="1401" y="613"/>
                        <a:pt x="1343" y="652"/>
                        <a:pt x="1245" y="730"/>
                      </a:cubicBezTo>
                      <a:cubicBezTo>
                        <a:pt x="1284" y="730"/>
                        <a:pt x="1323" y="730"/>
                        <a:pt x="1343" y="749"/>
                      </a:cubicBezTo>
                      <a:lnTo>
                        <a:pt x="1518" y="847"/>
                      </a:lnTo>
                      <a:cubicBezTo>
                        <a:pt x="1615" y="749"/>
                        <a:pt x="1673" y="652"/>
                        <a:pt x="1673" y="55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89" name="Google Shape;9489;p70"/>
                <p:cNvSpPr/>
                <p:nvPr/>
              </p:nvSpPr>
              <p:spPr>
                <a:xfrm>
                  <a:off x="546275" y="241125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18" y="243"/>
                      </a:moveTo>
                      <a:cubicBezTo>
                        <a:pt x="973" y="243"/>
                        <a:pt x="1129" y="282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1"/>
                        <a:pt x="1246" y="730"/>
                      </a:cubicBezTo>
                      <a:cubicBezTo>
                        <a:pt x="1129" y="807"/>
                        <a:pt x="973" y="846"/>
                        <a:pt x="815" y="846"/>
                      </a:cubicBezTo>
                      <a:cubicBezTo>
                        <a:pt x="657" y="846"/>
                        <a:pt x="497" y="807"/>
                        <a:pt x="370" y="730"/>
                      </a:cubicBezTo>
                      <a:cubicBezTo>
                        <a:pt x="273" y="691"/>
                        <a:pt x="234" y="613"/>
                        <a:pt x="234" y="535"/>
                      </a:cubicBezTo>
                      <a:cubicBezTo>
                        <a:pt x="234" y="477"/>
                        <a:pt x="273" y="418"/>
                        <a:pt x="370" y="341"/>
                      </a:cubicBezTo>
                      <a:cubicBezTo>
                        <a:pt x="487" y="282"/>
                        <a:pt x="662" y="243"/>
                        <a:pt x="818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1"/>
                        <a:pt x="643" y="1080"/>
                        <a:pt x="837" y="1080"/>
                      </a:cubicBezTo>
                      <a:cubicBezTo>
                        <a:pt x="1012" y="1080"/>
                        <a:pt x="1207" y="1021"/>
                        <a:pt x="1343" y="983"/>
                      </a:cubicBezTo>
                      <a:lnTo>
                        <a:pt x="1304" y="963"/>
                      </a:lnTo>
                      <a:cubicBezTo>
                        <a:pt x="1207" y="905"/>
                        <a:pt x="1168" y="827"/>
                        <a:pt x="1226" y="788"/>
                      </a:cubicBezTo>
                      <a:cubicBezTo>
                        <a:pt x="1241" y="744"/>
                        <a:pt x="1288" y="722"/>
                        <a:pt x="1344" y="722"/>
                      </a:cubicBezTo>
                      <a:cubicBezTo>
                        <a:pt x="1362" y="722"/>
                        <a:pt x="1382" y="725"/>
                        <a:pt x="1401" y="730"/>
                      </a:cubicBezTo>
                      <a:lnTo>
                        <a:pt x="1538" y="807"/>
                      </a:lnTo>
                      <a:cubicBezTo>
                        <a:pt x="1615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0" name="Google Shape;9490;p70"/>
                <p:cNvSpPr/>
                <p:nvPr/>
              </p:nvSpPr>
              <p:spPr>
                <a:xfrm>
                  <a:off x="694625" y="2314700"/>
                  <a:ext cx="519475" cy="12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79" h="5040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8463" y="5020"/>
                      </a:lnTo>
                      <a:cubicBezTo>
                        <a:pt x="8502" y="5020"/>
                        <a:pt x="8522" y="5039"/>
                        <a:pt x="8522" y="5039"/>
                      </a:cubicBezTo>
                      <a:lnTo>
                        <a:pt x="20662" y="5039"/>
                      </a:lnTo>
                      <a:cubicBezTo>
                        <a:pt x="20720" y="5039"/>
                        <a:pt x="20778" y="4981"/>
                        <a:pt x="20778" y="4922"/>
                      </a:cubicBezTo>
                      <a:cubicBezTo>
                        <a:pt x="20778" y="4845"/>
                        <a:pt x="20720" y="4786"/>
                        <a:pt x="20662" y="4786"/>
                      </a:cubicBezTo>
                      <a:lnTo>
                        <a:pt x="8541" y="478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1" name="Google Shape;9491;p70"/>
                <p:cNvSpPr/>
                <p:nvPr/>
              </p:nvSpPr>
              <p:spPr>
                <a:xfrm>
                  <a:off x="688775" y="2309650"/>
                  <a:ext cx="12675" cy="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320" extrusionOk="0">
                      <a:moveTo>
                        <a:pt x="152" y="0"/>
                      </a:moveTo>
                      <a:cubicBezTo>
                        <a:pt x="108" y="0"/>
                        <a:pt x="64" y="22"/>
                        <a:pt x="20" y="66"/>
                      </a:cubicBezTo>
                      <a:cubicBezTo>
                        <a:pt x="1" y="105"/>
                        <a:pt x="1" y="183"/>
                        <a:pt x="79" y="222"/>
                      </a:cubicBezTo>
                      <a:lnTo>
                        <a:pt x="273" y="319"/>
                      </a:lnTo>
                      <a:lnTo>
                        <a:pt x="507" y="183"/>
                      </a:lnTo>
                      <a:lnTo>
                        <a:pt x="195" y="8"/>
                      </a:lnTo>
                      <a:cubicBezTo>
                        <a:pt x="181" y="3"/>
                        <a:pt x="16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2" name="Google Shape;9492;p70"/>
                <p:cNvSpPr/>
                <p:nvPr/>
              </p:nvSpPr>
              <p:spPr>
                <a:xfrm>
                  <a:off x="547750" y="2367700"/>
                  <a:ext cx="975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" h="21" extrusionOk="0">
                      <a:moveTo>
                        <a:pt x="39" y="1"/>
                      </a:moveTo>
                      <a:cubicBezTo>
                        <a:pt x="36" y="1"/>
                        <a:pt x="34" y="1"/>
                        <a:pt x="32" y="2"/>
                      </a:cubicBezTo>
                      <a:lnTo>
                        <a:pt x="32" y="2"/>
                      </a:lnTo>
                      <a:cubicBezTo>
                        <a:pt x="36" y="1"/>
                        <a:pt x="39" y="1"/>
                        <a:pt x="39" y="1"/>
                      </a:cubicBezTo>
                      <a:close/>
                      <a:moveTo>
                        <a:pt x="32" y="2"/>
                      </a:moveTo>
                      <a:cubicBezTo>
                        <a:pt x="25" y="3"/>
                        <a:pt x="12" y="8"/>
                        <a:pt x="0" y="20"/>
                      </a:cubicBezTo>
                      <a:cubicBezTo>
                        <a:pt x="17" y="20"/>
                        <a:pt x="19" y="6"/>
                        <a:pt x="32" y="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3" name="Google Shape;9493;p70"/>
                <p:cNvSpPr/>
                <p:nvPr/>
              </p:nvSpPr>
              <p:spPr>
                <a:xfrm>
                  <a:off x="550175" y="2370150"/>
                  <a:ext cx="212075" cy="11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3" h="4787" extrusionOk="0">
                      <a:moveTo>
                        <a:pt x="214" y="0"/>
                      </a:moveTo>
                      <a:cubicBezTo>
                        <a:pt x="175" y="20"/>
                        <a:pt x="136" y="78"/>
                        <a:pt x="98" y="97"/>
                      </a:cubicBezTo>
                      <a:cubicBezTo>
                        <a:pt x="78" y="117"/>
                        <a:pt x="20" y="117"/>
                        <a:pt x="0" y="136"/>
                      </a:cubicBezTo>
                      <a:lnTo>
                        <a:pt x="3055" y="1926"/>
                      </a:lnTo>
                      <a:cubicBezTo>
                        <a:pt x="3055" y="1848"/>
                        <a:pt x="3113" y="1790"/>
                        <a:pt x="3191" y="1790"/>
                      </a:cubicBezTo>
                      <a:cubicBezTo>
                        <a:pt x="3249" y="1790"/>
                        <a:pt x="3308" y="1848"/>
                        <a:pt x="3308" y="1926"/>
                      </a:cubicBezTo>
                      <a:lnTo>
                        <a:pt x="3308" y="2062"/>
                      </a:lnTo>
                      <a:lnTo>
                        <a:pt x="7996" y="4786"/>
                      </a:lnTo>
                      <a:lnTo>
                        <a:pt x="8483" y="4786"/>
                      </a:lnTo>
                      <a:lnTo>
                        <a:pt x="6265" y="3502"/>
                      </a:lnTo>
                      <a:cubicBezTo>
                        <a:pt x="6265" y="3599"/>
                        <a:pt x="6226" y="3638"/>
                        <a:pt x="6148" y="3638"/>
                      </a:cubicBezTo>
                      <a:cubicBezTo>
                        <a:pt x="6070" y="3638"/>
                        <a:pt x="6031" y="3599"/>
                        <a:pt x="6031" y="3522"/>
                      </a:cubicBezTo>
                      <a:lnTo>
                        <a:pt x="6031" y="3346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4" name="Google Shape;9494;p70"/>
                <p:cNvSpPr/>
                <p:nvPr/>
              </p:nvSpPr>
              <p:spPr>
                <a:xfrm>
                  <a:off x="546275" y="2367700"/>
                  <a:ext cx="877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35" extrusionOk="0">
                      <a:moveTo>
                        <a:pt x="98" y="1"/>
                      </a:moveTo>
                      <a:cubicBezTo>
                        <a:pt x="78" y="1"/>
                        <a:pt x="78" y="20"/>
                        <a:pt x="59" y="20"/>
                      </a:cubicBezTo>
                      <a:cubicBezTo>
                        <a:pt x="40" y="20"/>
                        <a:pt x="40" y="40"/>
                        <a:pt x="40" y="40"/>
                      </a:cubicBezTo>
                      <a:cubicBezTo>
                        <a:pt x="1" y="98"/>
                        <a:pt x="1" y="176"/>
                        <a:pt x="78" y="215"/>
                      </a:cubicBezTo>
                      <a:lnTo>
                        <a:pt x="137" y="234"/>
                      </a:lnTo>
                      <a:cubicBezTo>
                        <a:pt x="156" y="215"/>
                        <a:pt x="195" y="215"/>
                        <a:pt x="234" y="195"/>
                      </a:cubicBezTo>
                      <a:cubicBezTo>
                        <a:pt x="273" y="176"/>
                        <a:pt x="331" y="118"/>
                        <a:pt x="351" y="98"/>
                      </a:cubicBezTo>
                      <a:lnTo>
                        <a:pt x="1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5" name="Google Shape;9495;p70"/>
                <p:cNvSpPr/>
                <p:nvPr/>
              </p:nvSpPr>
              <p:spPr>
                <a:xfrm>
                  <a:off x="632375" y="2459625"/>
                  <a:ext cx="52550" cy="30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208" extrusionOk="0">
                      <a:moveTo>
                        <a:pt x="0" y="1"/>
                      </a:moveTo>
                      <a:lnTo>
                        <a:pt x="0" y="293"/>
                      </a:lnTo>
                      <a:lnTo>
                        <a:pt x="1615" y="1207"/>
                      </a:lnTo>
                      <a:lnTo>
                        <a:pt x="2101" y="1207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6" name="Google Shape;9496;p70"/>
                <p:cNvSpPr/>
                <p:nvPr/>
              </p:nvSpPr>
              <p:spPr>
                <a:xfrm>
                  <a:off x="579350" y="2431900"/>
                  <a:ext cx="47200" cy="3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" h="1247" extrusionOk="0">
                      <a:moveTo>
                        <a:pt x="215" y="1"/>
                      </a:moveTo>
                      <a:cubicBezTo>
                        <a:pt x="176" y="59"/>
                        <a:pt x="117" y="98"/>
                        <a:pt x="78" y="137"/>
                      </a:cubicBezTo>
                      <a:cubicBezTo>
                        <a:pt x="39" y="137"/>
                        <a:pt x="20" y="157"/>
                        <a:pt x="1" y="157"/>
                      </a:cubicBezTo>
                      <a:lnTo>
                        <a:pt x="1888" y="1246"/>
                      </a:lnTo>
                      <a:lnTo>
                        <a:pt x="1888" y="954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7" name="Google Shape;9497;p70"/>
                <p:cNvSpPr/>
                <p:nvPr/>
              </p:nvSpPr>
              <p:spPr>
                <a:xfrm>
                  <a:off x="575950" y="242982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6" y="0"/>
                      </a:moveTo>
                      <a:cubicBezTo>
                        <a:pt x="98" y="0"/>
                        <a:pt x="62" y="19"/>
                        <a:pt x="39" y="64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37" y="259"/>
                      </a:lnTo>
                      <a:cubicBezTo>
                        <a:pt x="156" y="259"/>
                        <a:pt x="175" y="240"/>
                        <a:pt x="214" y="240"/>
                      </a:cubicBezTo>
                      <a:cubicBezTo>
                        <a:pt x="253" y="162"/>
                        <a:pt x="312" y="123"/>
                        <a:pt x="351" y="84"/>
                      </a:cubicBezTo>
                      <a:lnTo>
                        <a:pt x="214" y="26"/>
                      </a:lnTo>
                      <a:cubicBezTo>
                        <a:pt x="190" y="9"/>
                        <a:pt x="163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8" name="Google Shape;9498;p70"/>
                <p:cNvSpPr/>
                <p:nvPr/>
              </p:nvSpPr>
              <p:spPr>
                <a:xfrm>
                  <a:off x="700950" y="2378400"/>
                  <a:ext cx="5850" cy="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73" extrusionOk="0">
                      <a:moveTo>
                        <a:pt x="0" y="1"/>
                      </a:moveTo>
                      <a:lnTo>
                        <a:pt x="0" y="3016"/>
                      </a:lnTo>
                      <a:lnTo>
                        <a:pt x="234" y="3172"/>
                      </a:lnTo>
                      <a:lnTo>
                        <a:pt x="234" y="157"/>
                      </a:lnTo>
                      <a:cubicBezTo>
                        <a:pt x="175" y="98"/>
                        <a:pt x="78" y="59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99" name="Google Shape;9499;p70"/>
                <p:cNvSpPr/>
                <p:nvPr/>
              </p:nvSpPr>
              <p:spPr>
                <a:xfrm>
                  <a:off x="700950" y="2375000"/>
                  <a:ext cx="5850" cy="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12" extrusionOk="0">
                      <a:moveTo>
                        <a:pt x="117" y="1"/>
                      </a:moveTo>
                      <a:cubicBezTo>
                        <a:pt x="39" y="1"/>
                        <a:pt x="0" y="40"/>
                        <a:pt x="0" y="117"/>
                      </a:cubicBezTo>
                      <a:lnTo>
                        <a:pt x="0" y="176"/>
                      </a:lnTo>
                      <a:cubicBezTo>
                        <a:pt x="78" y="215"/>
                        <a:pt x="175" y="273"/>
                        <a:pt x="234" y="312"/>
                      </a:cubicBezTo>
                      <a:lnTo>
                        <a:pt x="234" y="117"/>
                      </a:lnTo>
                      <a:cubicBezTo>
                        <a:pt x="234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0" name="Google Shape;9500;p70"/>
                <p:cNvSpPr/>
                <p:nvPr/>
              </p:nvSpPr>
              <p:spPr>
                <a:xfrm>
                  <a:off x="700950" y="2453800"/>
                  <a:ext cx="585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293" extrusionOk="0">
                      <a:moveTo>
                        <a:pt x="0" y="0"/>
                      </a:moveTo>
                      <a:lnTo>
                        <a:pt x="0" y="176"/>
                      </a:lnTo>
                      <a:cubicBezTo>
                        <a:pt x="0" y="253"/>
                        <a:pt x="39" y="292"/>
                        <a:pt x="117" y="292"/>
                      </a:cubicBezTo>
                      <a:cubicBezTo>
                        <a:pt x="195" y="292"/>
                        <a:pt x="234" y="253"/>
                        <a:pt x="234" y="176"/>
                      </a:cubicBezTo>
                      <a:lnTo>
                        <a:pt x="234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1" name="Google Shape;9501;p70"/>
                <p:cNvSpPr/>
                <p:nvPr/>
              </p:nvSpPr>
              <p:spPr>
                <a:xfrm>
                  <a:off x="766600" y="2416825"/>
                  <a:ext cx="5875" cy="7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920" extrusionOk="0">
                      <a:moveTo>
                        <a:pt x="1" y="1"/>
                      </a:moveTo>
                      <a:lnTo>
                        <a:pt x="1" y="2919"/>
                      </a:lnTo>
                      <a:lnTo>
                        <a:pt x="234" y="2919"/>
                      </a:lnTo>
                      <a:lnTo>
                        <a:pt x="234" y="156"/>
                      </a:lnTo>
                      <a:cubicBezTo>
                        <a:pt x="176" y="98"/>
                        <a:pt x="98" y="59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2" name="Google Shape;9502;p70"/>
                <p:cNvSpPr/>
                <p:nvPr/>
              </p:nvSpPr>
              <p:spPr>
                <a:xfrm>
                  <a:off x="766600" y="2412450"/>
                  <a:ext cx="58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332" extrusionOk="0">
                      <a:moveTo>
                        <a:pt x="117" y="1"/>
                      </a:moveTo>
                      <a:cubicBezTo>
                        <a:pt x="40" y="1"/>
                        <a:pt x="1" y="59"/>
                        <a:pt x="1" y="137"/>
                      </a:cubicBezTo>
                      <a:lnTo>
                        <a:pt x="1" y="176"/>
                      </a:lnTo>
                      <a:cubicBezTo>
                        <a:pt x="79" y="234"/>
                        <a:pt x="176" y="273"/>
                        <a:pt x="234" y="331"/>
                      </a:cubicBezTo>
                      <a:lnTo>
                        <a:pt x="234" y="137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3" name="Google Shape;9503;p70"/>
                <p:cNvSpPr/>
                <p:nvPr/>
              </p:nvSpPr>
              <p:spPr>
                <a:xfrm>
                  <a:off x="626050" y="2418300"/>
                  <a:ext cx="6350" cy="4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654" extrusionOk="0">
                      <a:moveTo>
                        <a:pt x="0" y="0"/>
                      </a:moveTo>
                      <a:lnTo>
                        <a:pt x="0" y="1498"/>
                      </a:lnTo>
                      <a:lnTo>
                        <a:pt x="253" y="1654"/>
                      </a:lnTo>
                      <a:lnTo>
                        <a:pt x="253" y="13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4" name="Google Shape;9504;p70"/>
                <p:cNvSpPr/>
                <p:nvPr/>
              </p:nvSpPr>
              <p:spPr>
                <a:xfrm>
                  <a:off x="626050" y="2463050"/>
                  <a:ext cx="63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071" extrusionOk="0">
                      <a:moveTo>
                        <a:pt x="0" y="0"/>
                      </a:moveTo>
                      <a:lnTo>
                        <a:pt x="0" y="1070"/>
                      </a:lnTo>
                      <a:lnTo>
                        <a:pt x="253" y="1070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5" name="Google Shape;9505;p70"/>
                <p:cNvSpPr/>
                <p:nvPr/>
              </p:nvSpPr>
              <p:spPr>
                <a:xfrm>
                  <a:off x="626050" y="2414900"/>
                  <a:ext cx="635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73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36"/>
                      </a:cubicBezTo>
                      <a:lnTo>
                        <a:pt x="253" y="272"/>
                      </a:lnTo>
                      <a:lnTo>
                        <a:pt x="253" y="136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6" name="Google Shape;9506;p70"/>
                <p:cNvSpPr/>
                <p:nvPr/>
              </p:nvSpPr>
              <p:spPr>
                <a:xfrm>
                  <a:off x="626050" y="2455750"/>
                  <a:ext cx="63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48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253" y="448"/>
                      </a:lnTo>
                      <a:lnTo>
                        <a:pt x="253" y="1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7" name="Google Shape;9507;p70"/>
                <p:cNvSpPr/>
                <p:nvPr/>
              </p:nvSpPr>
              <p:spPr>
                <a:xfrm>
                  <a:off x="478175" y="729100"/>
                  <a:ext cx="1600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2" h="3698" extrusionOk="0">
                      <a:moveTo>
                        <a:pt x="3153" y="1"/>
                      </a:moveTo>
                      <a:lnTo>
                        <a:pt x="2588" y="312"/>
                      </a:lnTo>
                      <a:lnTo>
                        <a:pt x="3970" y="1110"/>
                      </a:lnTo>
                      <a:cubicBezTo>
                        <a:pt x="4028" y="1149"/>
                        <a:pt x="4048" y="1207"/>
                        <a:pt x="4028" y="1285"/>
                      </a:cubicBezTo>
                      <a:cubicBezTo>
                        <a:pt x="3989" y="1343"/>
                        <a:pt x="3950" y="1343"/>
                        <a:pt x="3931" y="1343"/>
                      </a:cubicBezTo>
                      <a:cubicBezTo>
                        <a:pt x="3892" y="1343"/>
                        <a:pt x="3872" y="1343"/>
                        <a:pt x="3872" y="1304"/>
                      </a:cubicBezTo>
                      <a:lnTo>
                        <a:pt x="2374" y="429"/>
                      </a:lnTo>
                      <a:lnTo>
                        <a:pt x="876" y="1285"/>
                      </a:lnTo>
                      <a:lnTo>
                        <a:pt x="2336" y="2141"/>
                      </a:lnTo>
                      <a:cubicBezTo>
                        <a:pt x="2394" y="2160"/>
                        <a:pt x="2413" y="2238"/>
                        <a:pt x="2394" y="2316"/>
                      </a:cubicBezTo>
                      <a:cubicBezTo>
                        <a:pt x="2374" y="2355"/>
                        <a:pt x="2316" y="2355"/>
                        <a:pt x="2297" y="2355"/>
                      </a:cubicBezTo>
                      <a:cubicBezTo>
                        <a:pt x="2277" y="2355"/>
                        <a:pt x="2238" y="2355"/>
                        <a:pt x="2238" y="2336"/>
                      </a:cubicBezTo>
                      <a:lnTo>
                        <a:pt x="662" y="1402"/>
                      </a:lnTo>
                      <a:lnTo>
                        <a:pt x="1" y="1791"/>
                      </a:lnTo>
                      <a:lnTo>
                        <a:pt x="2336" y="3133"/>
                      </a:lnTo>
                      <a:lnTo>
                        <a:pt x="2336" y="2569"/>
                      </a:lnTo>
                      <a:cubicBezTo>
                        <a:pt x="2199" y="2491"/>
                        <a:pt x="2238" y="2433"/>
                        <a:pt x="2316" y="2433"/>
                      </a:cubicBezTo>
                      <a:cubicBezTo>
                        <a:pt x="2394" y="2433"/>
                        <a:pt x="2433" y="2491"/>
                        <a:pt x="2433" y="2550"/>
                      </a:cubicBezTo>
                      <a:lnTo>
                        <a:pt x="2433" y="3269"/>
                      </a:lnTo>
                      <a:lnTo>
                        <a:pt x="3211" y="3697"/>
                      </a:lnTo>
                      <a:lnTo>
                        <a:pt x="4086" y="3192"/>
                      </a:lnTo>
                      <a:lnTo>
                        <a:pt x="4086" y="1869"/>
                      </a:lnTo>
                      <a:cubicBezTo>
                        <a:pt x="4086" y="1810"/>
                        <a:pt x="4145" y="1752"/>
                        <a:pt x="4223" y="1752"/>
                      </a:cubicBezTo>
                      <a:cubicBezTo>
                        <a:pt x="4281" y="1752"/>
                        <a:pt x="4339" y="1810"/>
                        <a:pt x="4339" y="1869"/>
                      </a:cubicBezTo>
                      <a:lnTo>
                        <a:pt x="4339" y="3075"/>
                      </a:lnTo>
                      <a:lnTo>
                        <a:pt x="6402" y="1869"/>
                      </a:lnTo>
                      <a:lnTo>
                        <a:pt x="5896" y="1577"/>
                      </a:lnTo>
                      <a:lnTo>
                        <a:pt x="4806" y="2219"/>
                      </a:lnTo>
                      <a:cubicBezTo>
                        <a:pt x="4767" y="2219"/>
                        <a:pt x="4748" y="2238"/>
                        <a:pt x="4748" y="2238"/>
                      </a:cubicBezTo>
                      <a:cubicBezTo>
                        <a:pt x="4709" y="2238"/>
                        <a:pt x="4670" y="2219"/>
                        <a:pt x="4651" y="2180"/>
                      </a:cubicBezTo>
                      <a:cubicBezTo>
                        <a:pt x="4631" y="2141"/>
                        <a:pt x="4631" y="2063"/>
                        <a:pt x="4709" y="2024"/>
                      </a:cubicBezTo>
                      <a:lnTo>
                        <a:pt x="5682" y="1460"/>
                      </a:lnTo>
                      <a:lnTo>
                        <a:pt x="4904" y="993"/>
                      </a:lnTo>
                      <a:lnTo>
                        <a:pt x="4262" y="1363"/>
                      </a:lnTo>
                      <a:cubicBezTo>
                        <a:pt x="4242" y="1363"/>
                        <a:pt x="4223" y="1382"/>
                        <a:pt x="4223" y="1382"/>
                      </a:cubicBezTo>
                      <a:cubicBezTo>
                        <a:pt x="4164" y="1382"/>
                        <a:pt x="4145" y="1363"/>
                        <a:pt x="4125" y="1343"/>
                      </a:cubicBezTo>
                      <a:cubicBezTo>
                        <a:pt x="4086" y="1285"/>
                        <a:pt x="4086" y="1207"/>
                        <a:pt x="4164" y="1168"/>
                      </a:cubicBezTo>
                      <a:lnTo>
                        <a:pt x="4670" y="876"/>
                      </a:lnTo>
                      <a:lnTo>
                        <a:pt x="3950" y="468"/>
                      </a:lnTo>
                      <a:lnTo>
                        <a:pt x="3639" y="623"/>
                      </a:lnTo>
                      <a:cubicBezTo>
                        <a:pt x="3600" y="623"/>
                        <a:pt x="3581" y="662"/>
                        <a:pt x="3581" y="662"/>
                      </a:cubicBezTo>
                      <a:cubicBezTo>
                        <a:pt x="3542" y="662"/>
                        <a:pt x="3503" y="623"/>
                        <a:pt x="3483" y="604"/>
                      </a:cubicBezTo>
                      <a:cubicBezTo>
                        <a:pt x="3464" y="565"/>
                        <a:pt x="3464" y="487"/>
                        <a:pt x="3542" y="429"/>
                      </a:cubicBezTo>
                      <a:lnTo>
                        <a:pt x="3736" y="332"/>
                      </a:lnTo>
                      <a:lnTo>
                        <a:pt x="31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8" name="Google Shape;9508;p70"/>
                <p:cNvSpPr/>
                <p:nvPr/>
              </p:nvSpPr>
              <p:spPr>
                <a:xfrm>
                  <a:off x="533150" y="789900"/>
                  <a:ext cx="58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38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18"/>
                      </a:cubicBezTo>
                      <a:lnTo>
                        <a:pt x="0" y="682"/>
                      </a:lnTo>
                      <a:lnTo>
                        <a:pt x="234" y="837"/>
                      </a:lnTo>
                      <a:lnTo>
                        <a:pt x="234" y="118"/>
                      </a:lnTo>
                      <a:cubicBezTo>
                        <a:pt x="234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09" name="Google Shape;9509;p70"/>
                <p:cNvSpPr/>
                <p:nvPr/>
              </p:nvSpPr>
              <p:spPr>
                <a:xfrm>
                  <a:off x="580325" y="773375"/>
                  <a:ext cx="6350" cy="3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440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lnTo>
                        <a:pt x="0" y="1440"/>
                      </a:lnTo>
                      <a:lnTo>
                        <a:pt x="253" y="1304"/>
                      </a:lnTo>
                      <a:lnTo>
                        <a:pt x="253" y="137"/>
                      </a:lnTo>
                      <a:cubicBezTo>
                        <a:pt x="253" y="59"/>
                        <a:pt x="17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0" name="Google Shape;9510;p70"/>
                <p:cNvSpPr/>
                <p:nvPr/>
              </p:nvSpPr>
              <p:spPr>
                <a:xfrm>
                  <a:off x="490825" y="760725"/>
                  <a:ext cx="447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" h="1071" extrusionOk="0">
                      <a:moveTo>
                        <a:pt x="254" y="0"/>
                      </a:moveTo>
                      <a:lnTo>
                        <a:pt x="1" y="137"/>
                      </a:lnTo>
                      <a:lnTo>
                        <a:pt x="1596" y="1071"/>
                      </a:lnTo>
                      <a:lnTo>
                        <a:pt x="1674" y="1071"/>
                      </a:lnTo>
                      <a:cubicBezTo>
                        <a:pt x="1713" y="1071"/>
                        <a:pt x="1732" y="1051"/>
                        <a:pt x="1771" y="1032"/>
                      </a:cubicBezTo>
                      <a:cubicBezTo>
                        <a:pt x="1791" y="973"/>
                        <a:pt x="1791" y="895"/>
                        <a:pt x="1713" y="857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1" name="Google Shape;9511;p70"/>
                <p:cNvSpPr/>
                <p:nvPr/>
              </p:nvSpPr>
              <p:spPr>
                <a:xfrm>
                  <a:off x="619225" y="391075"/>
                  <a:ext cx="667825" cy="37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3" h="15098" extrusionOk="0">
                      <a:moveTo>
                        <a:pt x="25779" y="1"/>
                      </a:moveTo>
                      <a:lnTo>
                        <a:pt x="1" y="14884"/>
                      </a:lnTo>
                      <a:lnTo>
                        <a:pt x="254" y="15098"/>
                      </a:lnTo>
                      <a:lnTo>
                        <a:pt x="4223" y="12822"/>
                      </a:lnTo>
                      <a:cubicBezTo>
                        <a:pt x="4164" y="12822"/>
                        <a:pt x="4125" y="12763"/>
                        <a:pt x="4125" y="12705"/>
                      </a:cubicBezTo>
                      <a:cubicBezTo>
                        <a:pt x="4125" y="12627"/>
                        <a:pt x="4164" y="12569"/>
                        <a:pt x="4242" y="12569"/>
                      </a:cubicBezTo>
                      <a:lnTo>
                        <a:pt x="4651" y="12569"/>
                      </a:lnTo>
                      <a:lnTo>
                        <a:pt x="6888" y="11285"/>
                      </a:lnTo>
                      <a:cubicBezTo>
                        <a:pt x="6849" y="11285"/>
                        <a:pt x="6791" y="11246"/>
                        <a:pt x="6791" y="11168"/>
                      </a:cubicBezTo>
                      <a:cubicBezTo>
                        <a:pt x="6791" y="11090"/>
                        <a:pt x="6849" y="11051"/>
                        <a:pt x="6907" y="11051"/>
                      </a:cubicBezTo>
                      <a:lnTo>
                        <a:pt x="7335" y="11051"/>
                      </a:lnTo>
                      <a:lnTo>
                        <a:pt x="14300" y="7004"/>
                      </a:lnTo>
                      <a:lnTo>
                        <a:pt x="14242" y="6985"/>
                      </a:lnTo>
                      <a:cubicBezTo>
                        <a:pt x="14184" y="6966"/>
                        <a:pt x="14164" y="6888"/>
                        <a:pt x="14184" y="6810"/>
                      </a:cubicBezTo>
                      <a:cubicBezTo>
                        <a:pt x="14198" y="6766"/>
                        <a:pt x="14246" y="6744"/>
                        <a:pt x="14301" y="6744"/>
                      </a:cubicBezTo>
                      <a:cubicBezTo>
                        <a:pt x="14320" y="6744"/>
                        <a:pt x="14339" y="6747"/>
                        <a:pt x="14359" y="6752"/>
                      </a:cubicBezTo>
                      <a:lnTo>
                        <a:pt x="14553" y="6849"/>
                      </a:lnTo>
                      <a:lnTo>
                        <a:pt x="17005" y="5429"/>
                      </a:lnTo>
                      <a:lnTo>
                        <a:pt x="16927" y="5390"/>
                      </a:lnTo>
                      <a:cubicBezTo>
                        <a:pt x="16888" y="5370"/>
                        <a:pt x="16868" y="5292"/>
                        <a:pt x="16888" y="5234"/>
                      </a:cubicBezTo>
                      <a:cubicBezTo>
                        <a:pt x="16902" y="5190"/>
                        <a:pt x="16950" y="5168"/>
                        <a:pt x="17005" y="5168"/>
                      </a:cubicBezTo>
                      <a:cubicBezTo>
                        <a:pt x="17024" y="5168"/>
                        <a:pt x="17043" y="5171"/>
                        <a:pt x="17063" y="5176"/>
                      </a:cubicBezTo>
                      <a:lnTo>
                        <a:pt x="17257" y="5273"/>
                      </a:lnTo>
                      <a:lnTo>
                        <a:pt x="19709" y="3833"/>
                      </a:lnTo>
                      <a:lnTo>
                        <a:pt x="19631" y="3814"/>
                      </a:lnTo>
                      <a:cubicBezTo>
                        <a:pt x="19592" y="3794"/>
                        <a:pt x="19553" y="3717"/>
                        <a:pt x="19592" y="3639"/>
                      </a:cubicBezTo>
                      <a:cubicBezTo>
                        <a:pt x="19606" y="3610"/>
                        <a:pt x="19652" y="3592"/>
                        <a:pt x="19698" y="3592"/>
                      </a:cubicBezTo>
                      <a:cubicBezTo>
                        <a:pt x="19715" y="3592"/>
                        <a:pt x="19732" y="3595"/>
                        <a:pt x="19748" y="3600"/>
                      </a:cubicBezTo>
                      <a:lnTo>
                        <a:pt x="19942" y="3697"/>
                      </a:lnTo>
                      <a:lnTo>
                        <a:pt x="22413" y="2257"/>
                      </a:lnTo>
                      <a:lnTo>
                        <a:pt x="22335" y="2238"/>
                      </a:lnTo>
                      <a:cubicBezTo>
                        <a:pt x="22277" y="2219"/>
                        <a:pt x="22257" y="2141"/>
                        <a:pt x="22277" y="2063"/>
                      </a:cubicBezTo>
                      <a:cubicBezTo>
                        <a:pt x="22304" y="2035"/>
                        <a:pt x="22342" y="2008"/>
                        <a:pt x="22389" y="2008"/>
                      </a:cubicBezTo>
                      <a:cubicBezTo>
                        <a:pt x="22408" y="2008"/>
                        <a:pt x="22429" y="2013"/>
                        <a:pt x="22452" y="2024"/>
                      </a:cubicBezTo>
                      <a:lnTo>
                        <a:pt x="22646" y="2121"/>
                      </a:lnTo>
                      <a:lnTo>
                        <a:pt x="25098" y="682"/>
                      </a:lnTo>
                      <a:lnTo>
                        <a:pt x="26460" y="1460"/>
                      </a:lnTo>
                      <a:lnTo>
                        <a:pt x="26713" y="1304"/>
                      </a:lnTo>
                      <a:lnTo>
                        <a:pt x="25351" y="526"/>
                      </a:lnTo>
                      <a:lnTo>
                        <a:pt x="2626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2" name="Google Shape;9512;p70"/>
                <p:cNvSpPr/>
                <p:nvPr/>
              </p:nvSpPr>
              <p:spPr>
                <a:xfrm>
                  <a:off x="592475" y="764625"/>
                  <a:ext cx="32625" cy="19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" h="798" extrusionOk="0">
                      <a:moveTo>
                        <a:pt x="1051" y="0"/>
                      </a:moveTo>
                      <a:lnTo>
                        <a:pt x="79" y="545"/>
                      </a:lnTo>
                      <a:cubicBezTo>
                        <a:pt x="40" y="623"/>
                        <a:pt x="1" y="701"/>
                        <a:pt x="59" y="739"/>
                      </a:cubicBezTo>
                      <a:cubicBezTo>
                        <a:pt x="79" y="798"/>
                        <a:pt x="137" y="798"/>
                        <a:pt x="157" y="798"/>
                      </a:cubicBezTo>
                      <a:cubicBezTo>
                        <a:pt x="176" y="798"/>
                        <a:pt x="195" y="798"/>
                        <a:pt x="195" y="778"/>
                      </a:cubicBezTo>
                      <a:lnTo>
                        <a:pt x="1304" y="136"/>
                      </a:lnTo>
                      <a:lnTo>
                        <a:pt x="105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3" name="Google Shape;9513;p70"/>
                <p:cNvSpPr/>
                <p:nvPr/>
              </p:nvSpPr>
              <p:spPr>
                <a:xfrm>
                  <a:off x="1178575" y="445075"/>
                  <a:ext cx="399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35" extrusionOk="0">
                      <a:moveTo>
                        <a:pt x="253" y="0"/>
                      </a:moveTo>
                      <a:lnTo>
                        <a:pt x="0" y="156"/>
                      </a:lnTo>
                      <a:lnTo>
                        <a:pt x="1342" y="934"/>
                      </a:lnTo>
                      <a:lnTo>
                        <a:pt x="1595" y="817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4" name="Google Shape;9514;p70"/>
                <p:cNvSpPr/>
                <p:nvPr/>
              </p:nvSpPr>
              <p:spPr>
                <a:xfrm>
                  <a:off x="1175150" y="442375"/>
                  <a:ext cx="9750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4" extrusionOk="0">
                      <a:moveTo>
                        <a:pt x="137" y="0"/>
                      </a:moveTo>
                      <a:cubicBezTo>
                        <a:pt x="98" y="0"/>
                        <a:pt x="59" y="17"/>
                        <a:pt x="20" y="69"/>
                      </a:cubicBezTo>
                      <a:cubicBezTo>
                        <a:pt x="1" y="108"/>
                        <a:pt x="1" y="186"/>
                        <a:pt x="79" y="244"/>
                      </a:cubicBezTo>
                      <a:lnTo>
                        <a:pt x="137" y="264"/>
                      </a:lnTo>
                      <a:lnTo>
                        <a:pt x="390" y="108"/>
                      </a:lnTo>
                      <a:lnTo>
                        <a:pt x="195" y="11"/>
                      </a:lnTo>
                      <a:cubicBezTo>
                        <a:pt x="176" y="4"/>
                        <a:pt x="157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5" name="Google Shape;9515;p70"/>
                <p:cNvSpPr/>
                <p:nvPr/>
              </p:nvSpPr>
              <p:spPr>
                <a:xfrm>
                  <a:off x="1110475" y="484950"/>
                  <a:ext cx="4040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15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62" y="915"/>
                      </a:lnTo>
                      <a:lnTo>
                        <a:pt x="1615" y="77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6" name="Google Shape;9516;p70"/>
                <p:cNvSpPr/>
                <p:nvPr/>
              </p:nvSpPr>
              <p:spPr>
                <a:xfrm>
                  <a:off x="1107550" y="481275"/>
                  <a:ext cx="975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5" extrusionOk="0">
                      <a:moveTo>
                        <a:pt x="137" y="1"/>
                      </a:moveTo>
                      <a:cubicBezTo>
                        <a:pt x="98" y="1"/>
                        <a:pt x="59" y="18"/>
                        <a:pt x="20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137" y="264"/>
                      </a:lnTo>
                      <a:lnTo>
                        <a:pt x="390" y="109"/>
                      </a:lnTo>
                      <a:lnTo>
                        <a:pt x="195" y="11"/>
                      </a:lnTo>
                      <a:cubicBezTo>
                        <a:pt x="176" y="5"/>
                        <a:pt x="156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7" name="Google Shape;9517;p70"/>
                <p:cNvSpPr/>
                <p:nvPr/>
              </p:nvSpPr>
              <p:spPr>
                <a:xfrm>
                  <a:off x="1043350" y="523850"/>
                  <a:ext cx="39900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6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62" y="915"/>
                      </a:lnTo>
                      <a:lnTo>
                        <a:pt x="1596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8" name="Google Shape;9518;p70"/>
                <p:cNvSpPr/>
                <p:nvPr/>
              </p:nvSpPr>
              <p:spPr>
                <a:xfrm>
                  <a:off x="1039950" y="5208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8" y="0"/>
                        <a:pt x="62" y="19"/>
                        <a:pt x="39" y="65"/>
                      </a:cubicBezTo>
                      <a:cubicBezTo>
                        <a:pt x="0" y="123"/>
                        <a:pt x="0" y="181"/>
                        <a:pt x="78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19" name="Google Shape;9519;p70"/>
                <p:cNvSpPr/>
                <p:nvPr/>
              </p:nvSpPr>
              <p:spPr>
                <a:xfrm>
                  <a:off x="975750" y="562775"/>
                  <a:ext cx="39425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5" extrusionOk="0">
                      <a:moveTo>
                        <a:pt x="234" y="0"/>
                      </a:moveTo>
                      <a:lnTo>
                        <a:pt x="0" y="136"/>
                      </a:lnTo>
                      <a:lnTo>
                        <a:pt x="1343" y="915"/>
                      </a:lnTo>
                      <a:lnTo>
                        <a:pt x="1576" y="77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0" name="Google Shape;9520;p70"/>
                <p:cNvSpPr/>
                <p:nvPr/>
              </p:nvSpPr>
              <p:spPr>
                <a:xfrm>
                  <a:off x="971850" y="559700"/>
                  <a:ext cx="9750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" h="260" extrusionOk="0">
                      <a:moveTo>
                        <a:pt x="132" y="0"/>
                      </a:moveTo>
                      <a:cubicBezTo>
                        <a:pt x="99" y="0"/>
                        <a:pt x="62" y="19"/>
                        <a:pt x="40" y="65"/>
                      </a:cubicBezTo>
                      <a:cubicBezTo>
                        <a:pt x="1" y="123"/>
                        <a:pt x="1" y="182"/>
                        <a:pt x="79" y="240"/>
                      </a:cubicBezTo>
                      <a:lnTo>
                        <a:pt x="156" y="259"/>
                      </a:lnTo>
                      <a:lnTo>
                        <a:pt x="390" y="123"/>
                      </a:lnTo>
                      <a:lnTo>
                        <a:pt x="195" y="26"/>
                      </a:lnTo>
                      <a:cubicBezTo>
                        <a:pt x="179" y="10"/>
                        <a:pt x="156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1" name="Google Shape;9521;p70"/>
                <p:cNvSpPr/>
                <p:nvPr/>
              </p:nvSpPr>
              <p:spPr>
                <a:xfrm>
                  <a:off x="1270975" y="420750"/>
                  <a:ext cx="114325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7" extrusionOk="0">
                      <a:moveTo>
                        <a:pt x="954" y="0"/>
                      </a:moveTo>
                      <a:lnTo>
                        <a:pt x="584" y="195"/>
                      </a:lnTo>
                      <a:lnTo>
                        <a:pt x="1071" y="487"/>
                      </a:lnTo>
                      <a:cubicBezTo>
                        <a:pt x="1129" y="506"/>
                        <a:pt x="1148" y="584"/>
                        <a:pt x="1129" y="662"/>
                      </a:cubicBezTo>
                      <a:cubicBezTo>
                        <a:pt x="1115" y="689"/>
                        <a:pt x="1072" y="717"/>
                        <a:pt x="1021" y="717"/>
                      </a:cubicBezTo>
                      <a:cubicBezTo>
                        <a:pt x="999" y="717"/>
                        <a:pt x="977" y="712"/>
                        <a:pt x="954" y="701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58" y="2627"/>
                      </a:lnTo>
                      <a:lnTo>
                        <a:pt x="4572" y="2102"/>
                      </a:lnTo>
                      <a:lnTo>
                        <a:pt x="9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2" name="Google Shape;9522;p70"/>
                <p:cNvSpPr/>
                <p:nvPr/>
              </p:nvSpPr>
              <p:spPr>
                <a:xfrm>
                  <a:off x="1280225" y="425600"/>
                  <a:ext cx="199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34" extrusionOk="0">
                      <a:moveTo>
                        <a:pt x="234" y="1"/>
                      </a:moveTo>
                      <a:lnTo>
                        <a:pt x="0" y="157"/>
                      </a:lnTo>
                      <a:lnTo>
                        <a:pt x="603" y="526"/>
                      </a:lnTo>
                      <a:cubicBezTo>
                        <a:pt x="623" y="531"/>
                        <a:pt x="642" y="534"/>
                        <a:pt x="661" y="534"/>
                      </a:cubicBezTo>
                      <a:cubicBezTo>
                        <a:pt x="716" y="534"/>
                        <a:pt x="764" y="512"/>
                        <a:pt x="778" y="468"/>
                      </a:cubicBezTo>
                      <a:cubicBezTo>
                        <a:pt x="798" y="429"/>
                        <a:pt x="798" y="351"/>
                        <a:pt x="720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3" name="Google Shape;9523;p70"/>
                <p:cNvSpPr/>
                <p:nvPr/>
              </p:nvSpPr>
              <p:spPr>
                <a:xfrm>
                  <a:off x="1204825" y="459175"/>
                  <a:ext cx="1138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7" extrusionOk="0">
                      <a:moveTo>
                        <a:pt x="915" y="0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090" y="565"/>
                        <a:pt x="1110" y="642"/>
                        <a:pt x="1090" y="681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3" y="740"/>
                        <a:pt x="954" y="740"/>
                        <a:pt x="954" y="701"/>
                      </a:cubicBezTo>
                      <a:lnTo>
                        <a:pt x="331" y="351"/>
                      </a:lnTo>
                      <a:lnTo>
                        <a:pt x="1" y="526"/>
                      </a:lnTo>
                      <a:lnTo>
                        <a:pt x="3619" y="2627"/>
                      </a:lnTo>
                      <a:lnTo>
                        <a:pt x="4553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4" name="Google Shape;9524;p70"/>
                <p:cNvSpPr/>
                <p:nvPr/>
              </p:nvSpPr>
              <p:spPr>
                <a:xfrm>
                  <a:off x="1212125" y="465000"/>
                  <a:ext cx="19975" cy="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7" extrusionOk="0">
                      <a:moveTo>
                        <a:pt x="253" y="1"/>
                      </a:moveTo>
                      <a:lnTo>
                        <a:pt x="0" y="156"/>
                      </a:lnTo>
                      <a:lnTo>
                        <a:pt x="643" y="507"/>
                      </a:lnTo>
                      <a:cubicBezTo>
                        <a:pt x="662" y="507"/>
                        <a:pt x="681" y="526"/>
                        <a:pt x="681" y="526"/>
                      </a:cubicBezTo>
                      <a:cubicBezTo>
                        <a:pt x="740" y="526"/>
                        <a:pt x="759" y="507"/>
                        <a:pt x="779" y="468"/>
                      </a:cubicBezTo>
                      <a:cubicBezTo>
                        <a:pt x="798" y="429"/>
                        <a:pt x="798" y="351"/>
                        <a:pt x="740" y="293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5" name="Google Shape;9525;p70"/>
                <p:cNvSpPr/>
                <p:nvPr/>
              </p:nvSpPr>
              <p:spPr>
                <a:xfrm>
                  <a:off x="1136725" y="4980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2" y="487"/>
                      </a:lnTo>
                      <a:cubicBezTo>
                        <a:pt x="1129" y="565"/>
                        <a:pt x="1149" y="643"/>
                        <a:pt x="1090" y="682"/>
                      </a:cubicBezTo>
                      <a:cubicBezTo>
                        <a:pt x="1071" y="740"/>
                        <a:pt x="1032" y="740"/>
                        <a:pt x="993" y="740"/>
                      </a:cubicBezTo>
                      <a:cubicBezTo>
                        <a:pt x="974" y="740"/>
                        <a:pt x="954" y="740"/>
                        <a:pt x="954" y="701"/>
                      </a:cubicBezTo>
                      <a:lnTo>
                        <a:pt x="351" y="351"/>
                      </a:lnTo>
                      <a:lnTo>
                        <a:pt x="1" y="546"/>
                      </a:lnTo>
                      <a:lnTo>
                        <a:pt x="3620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6" name="Google Shape;9526;p70"/>
                <p:cNvSpPr/>
                <p:nvPr/>
              </p:nvSpPr>
              <p:spPr>
                <a:xfrm>
                  <a:off x="1144025" y="503925"/>
                  <a:ext cx="19975" cy="1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26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643" y="506"/>
                      </a:lnTo>
                      <a:cubicBezTo>
                        <a:pt x="662" y="506"/>
                        <a:pt x="682" y="526"/>
                        <a:pt x="682" y="526"/>
                      </a:cubicBezTo>
                      <a:cubicBezTo>
                        <a:pt x="740" y="526"/>
                        <a:pt x="760" y="506"/>
                        <a:pt x="779" y="467"/>
                      </a:cubicBezTo>
                      <a:cubicBezTo>
                        <a:pt x="798" y="428"/>
                        <a:pt x="798" y="350"/>
                        <a:pt x="740" y="292"/>
                      </a:cubicBez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7" name="Google Shape;9527;p70"/>
                <p:cNvSpPr/>
                <p:nvPr/>
              </p:nvSpPr>
              <p:spPr>
                <a:xfrm>
                  <a:off x="1069125" y="537475"/>
                  <a:ext cx="113850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4" h="2628" extrusionOk="0">
                      <a:moveTo>
                        <a:pt x="935" y="1"/>
                      </a:moveTo>
                      <a:lnTo>
                        <a:pt x="565" y="195"/>
                      </a:lnTo>
                      <a:lnTo>
                        <a:pt x="1051" y="487"/>
                      </a:lnTo>
                      <a:cubicBezTo>
                        <a:pt x="1110" y="545"/>
                        <a:pt x="1129" y="623"/>
                        <a:pt x="1110" y="682"/>
                      </a:cubicBezTo>
                      <a:cubicBezTo>
                        <a:pt x="1071" y="740"/>
                        <a:pt x="1032" y="740"/>
                        <a:pt x="1012" y="740"/>
                      </a:cubicBezTo>
                      <a:cubicBezTo>
                        <a:pt x="973" y="740"/>
                        <a:pt x="954" y="740"/>
                        <a:pt x="954" y="720"/>
                      </a:cubicBezTo>
                      <a:lnTo>
                        <a:pt x="351" y="351"/>
                      </a:lnTo>
                      <a:lnTo>
                        <a:pt x="1" y="545"/>
                      </a:lnTo>
                      <a:lnTo>
                        <a:pt x="3639" y="2627"/>
                      </a:lnTo>
                      <a:lnTo>
                        <a:pt x="4553" y="2102"/>
                      </a:lnTo>
                      <a:lnTo>
                        <a:pt x="93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8" name="Google Shape;9528;p70"/>
                <p:cNvSpPr/>
                <p:nvPr/>
              </p:nvSpPr>
              <p:spPr>
                <a:xfrm>
                  <a:off x="1076425" y="543800"/>
                  <a:ext cx="20450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" h="507" extrusionOk="0">
                      <a:moveTo>
                        <a:pt x="253" y="1"/>
                      </a:moveTo>
                      <a:lnTo>
                        <a:pt x="1" y="137"/>
                      </a:lnTo>
                      <a:lnTo>
                        <a:pt x="643" y="487"/>
                      </a:lnTo>
                      <a:cubicBezTo>
                        <a:pt x="662" y="487"/>
                        <a:pt x="681" y="506"/>
                        <a:pt x="681" y="506"/>
                      </a:cubicBezTo>
                      <a:cubicBezTo>
                        <a:pt x="740" y="506"/>
                        <a:pt x="759" y="487"/>
                        <a:pt x="779" y="467"/>
                      </a:cubicBezTo>
                      <a:cubicBezTo>
                        <a:pt x="818" y="409"/>
                        <a:pt x="818" y="331"/>
                        <a:pt x="740" y="292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29" name="Google Shape;9529;p70"/>
                <p:cNvSpPr/>
                <p:nvPr/>
              </p:nvSpPr>
              <p:spPr>
                <a:xfrm>
                  <a:off x="1002000" y="576400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6" y="195"/>
                      </a:lnTo>
                      <a:lnTo>
                        <a:pt x="1032" y="486"/>
                      </a:lnTo>
                      <a:cubicBezTo>
                        <a:pt x="1090" y="564"/>
                        <a:pt x="1110" y="642"/>
                        <a:pt x="1090" y="681"/>
                      </a:cubicBezTo>
                      <a:cubicBezTo>
                        <a:pt x="1071" y="739"/>
                        <a:pt x="1013" y="739"/>
                        <a:pt x="993" y="739"/>
                      </a:cubicBezTo>
                      <a:cubicBezTo>
                        <a:pt x="974" y="739"/>
                        <a:pt x="935" y="739"/>
                        <a:pt x="935" y="720"/>
                      </a:cubicBezTo>
                      <a:lnTo>
                        <a:pt x="332" y="350"/>
                      </a:lnTo>
                      <a:lnTo>
                        <a:pt x="1" y="545"/>
                      </a:lnTo>
                      <a:lnTo>
                        <a:pt x="3620" y="2626"/>
                      </a:lnTo>
                      <a:lnTo>
                        <a:pt x="4534" y="2101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0" name="Google Shape;9530;p70"/>
                <p:cNvSpPr/>
                <p:nvPr/>
              </p:nvSpPr>
              <p:spPr>
                <a:xfrm>
                  <a:off x="1009300" y="582700"/>
                  <a:ext cx="19975" cy="1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" h="507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623" y="487"/>
                      </a:lnTo>
                      <a:cubicBezTo>
                        <a:pt x="643" y="487"/>
                        <a:pt x="682" y="507"/>
                        <a:pt x="682" y="507"/>
                      </a:cubicBezTo>
                      <a:cubicBezTo>
                        <a:pt x="721" y="507"/>
                        <a:pt x="740" y="487"/>
                        <a:pt x="779" y="468"/>
                      </a:cubicBezTo>
                      <a:cubicBezTo>
                        <a:pt x="798" y="410"/>
                        <a:pt x="798" y="332"/>
                        <a:pt x="721" y="293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1" name="Google Shape;9531;p70"/>
                <p:cNvSpPr/>
                <p:nvPr/>
              </p:nvSpPr>
              <p:spPr>
                <a:xfrm>
                  <a:off x="593450" y="509750"/>
                  <a:ext cx="421225" cy="24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49" h="9768" extrusionOk="0">
                      <a:moveTo>
                        <a:pt x="16654" y="1"/>
                      </a:moveTo>
                      <a:lnTo>
                        <a:pt x="1" y="9631"/>
                      </a:lnTo>
                      <a:lnTo>
                        <a:pt x="234" y="9767"/>
                      </a:lnTo>
                      <a:lnTo>
                        <a:pt x="16849" y="176"/>
                      </a:lnTo>
                      <a:cubicBezTo>
                        <a:pt x="16849" y="137"/>
                        <a:pt x="16829" y="137"/>
                        <a:pt x="16829" y="117"/>
                      </a:cubicBezTo>
                      <a:cubicBezTo>
                        <a:pt x="16751" y="59"/>
                        <a:pt x="16693" y="40"/>
                        <a:pt x="166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2" name="Google Shape;9532;p70"/>
                <p:cNvSpPr/>
                <p:nvPr/>
              </p:nvSpPr>
              <p:spPr>
                <a:xfrm>
                  <a:off x="578875" y="749050"/>
                  <a:ext cx="19950" cy="1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546" extrusionOk="0">
                      <a:moveTo>
                        <a:pt x="545" y="1"/>
                      </a:moveTo>
                      <a:lnTo>
                        <a:pt x="39" y="292"/>
                      </a:lnTo>
                      <a:cubicBezTo>
                        <a:pt x="20" y="370"/>
                        <a:pt x="0" y="448"/>
                        <a:pt x="20" y="487"/>
                      </a:cubicBezTo>
                      <a:cubicBezTo>
                        <a:pt x="39" y="545"/>
                        <a:pt x="97" y="545"/>
                        <a:pt x="117" y="545"/>
                      </a:cubicBezTo>
                      <a:cubicBezTo>
                        <a:pt x="136" y="545"/>
                        <a:pt x="156" y="545"/>
                        <a:pt x="156" y="526"/>
                      </a:cubicBezTo>
                      <a:lnTo>
                        <a:pt x="798" y="156"/>
                      </a:lnTo>
                      <a:lnTo>
                        <a:pt x="54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3" name="Google Shape;9533;p70"/>
                <p:cNvSpPr/>
                <p:nvPr/>
              </p:nvSpPr>
              <p:spPr>
                <a:xfrm>
                  <a:off x="1007350" y="489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49" y="263"/>
                        <a:pt x="1266" y="341"/>
                      </a:cubicBezTo>
                      <a:cubicBezTo>
                        <a:pt x="1363" y="399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lnTo>
                        <a:pt x="195" y="749"/>
                      </a:lnTo>
                      <a:cubicBezTo>
                        <a:pt x="200" y="744"/>
                        <a:pt x="209" y="742"/>
                        <a:pt x="220" y="742"/>
                      </a:cubicBezTo>
                      <a:cubicBezTo>
                        <a:pt x="251" y="742"/>
                        <a:pt x="302" y="764"/>
                        <a:pt x="332" y="808"/>
                      </a:cubicBezTo>
                      <a:cubicBezTo>
                        <a:pt x="371" y="847"/>
                        <a:pt x="371" y="924"/>
                        <a:pt x="312" y="944"/>
                      </a:cubicBezTo>
                      <a:cubicBezTo>
                        <a:pt x="468" y="1022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4" name="Google Shape;9534;p70"/>
                <p:cNvSpPr/>
                <p:nvPr/>
              </p:nvSpPr>
              <p:spPr>
                <a:xfrm>
                  <a:off x="1009800" y="508125"/>
                  <a:ext cx="6825" cy="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02" extrusionOk="0">
                      <a:moveTo>
                        <a:pt x="124" y="0"/>
                      </a:moveTo>
                      <a:cubicBezTo>
                        <a:pt x="108" y="0"/>
                        <a:pt x="93" y="2"/>
                        <a:pt x="78" y="7"/>
                      </a:cubicBezTo>
                      <a:lnTo>
                        <a:pt x="0" y="66"/>
                      </a:lnTo>
                      <a:cubicBezTo>
                        <a:pt x="39" y="105"/>
                        <a:pt x="97" y="163"/>
                        <a:pt x="175" y="182"/>
                      </a:cubicBezTo>
                      <a:cubicBezTo>
                        <a:pt x="195" y="182"/>
                        <a:pt x="195" y="202"/>
                        <a:pt x="214" y="202"/>
                      </a:cubicBezTo>
                      <a:cubicBezTo>
                        <a:pt x="273" y="163"/>
                        <a:pt x="273" y="105"/>
                        <a:pt x="234" y="66"/>
                      </a:cubicBezTo>
                      <a:cubicBezTo>
                        <a:pt x="219" y="22"/>
                        <a:pt x="172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5" name="Google Shape;9535;p70"/>
                <p:cNvSpPr/>
                <p:nvPr/>
              </p:nvSpPr>
              <p:spPr>
                <a:xfrm>
                  <a:off x="645500" y="808575"/>
                  <a:ext cx="41375" cy="2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3" extrusionOk="0">
                      <a:moveTo>
                        <a:pt x="826" y="0"/>
                      </a:moveTo>
                      <a:cubicBezTo>
                        <a:pt x="624" y="0"/>
                        <a:pt x="423" y="49"/>
                        <a:pt x="273" y="149"/>
                      </a:cubicBezTo>
                      <a:cubicBezTo>
                        <a:pt x="98" y="246"/>
                        <a:pt x="0" y="402"/>
                        <a:pt x="0" y="538"/>
                      </a:cubicBezTo>
                      <a:cubicBezTo>
                        <a:pt x="0" y="693"/>
                        <a:pt x="98" y="830"/>
                        <a:pt x="273" y="927"/>
                      </a:cubicBezTo>
                      <a:cubicBezTo>
                        <a:pt x="428" y="1024"/>
                        <a:pt x="623" y="1083"/>
                        <a:pt x="818" y="1083"/>
                      </a:cubicBezTo>
                      <a:cubicBezTo>
                        <a:pt x="1012" y="1083"/>
                        <a:pt x="1246" y="1024"/>
                        <a:pt x="1382" y="927"/>
                      </a:cubicBezTo>
                      <a:cubicBezTo>
                        <a:pt x="1557" y="830"/>
                        <a:pt x="1654" y="693"/>
                        <a:pt x="1654" y="538"/>
                      </a:cubicBezTo>
                      <a:cubicBezTo>
                        <a:pt x="1654" y="441"/>
                        <a:pt x="1635" y="382"/>
                        <a:pt x="1557" y="304"/>
                      </a:cubicBezTo>
                      <a:lnTo>
                        <a:pt x="1401" y="382"/>
                      </a:lnTo>
                      <a:cubicBezTo>
                        <a:pt x="1382" y="421"/>
                        <a:pt x="1362" y="421"/>
                        <a:pt x="1343" y="421"/>
                      </a:cubicBezTo>
                      <a:cubicBezTo>
                        <a:pt x="1323" y="421"/>
                        <a:pt x="1323" y="421"/>
                        <a:pt x="1285" y="402"/>
                      </a:cubicBezTo>
                      <a:lnTo>
                        <a:pt x="1285" y="402"/>
                      </a:lnTo>
                      <a:cubicBezTo>
                        <a:pt x="1362" y="441"/>
                        <a:pt x="1382" y="499"/>
                        <a:pt x="1382" y="577"/>
                      </a:cubicBezTo>
                      <a:cubicBezTo>
                        <a:pt x="1382" y="635"/>
                        <a:pt x="1343" y="693"/>
                        <a:pt x="1246" y="771"/>
                      </a:cubicBezTo>
                      <a:cubicBezTo>
                        <a:pt x="1119" y="839"/>
                        <a:pt x="954" y="873"/>
                        <a:pt x="793" y="873"/>
                      </a:cubicBezTo>
                      <a:cubicBezTo>
                        <a:pt x="633" y="873"/>
                        <a:pt x="477" y="839"/>
                        <a:pt x="370" y="771"/>
                      </a:cubicBezTo>
                      <a:cubicBezTo>
                        <a:pt x="273" y="713"/>
                        <a:pt x="214" y="635"/>
                        <a:pt x="214" y="577"/>
                      </a:cubicBezTo>
                      <a:cubicBezTo>
                        <a:pt x="214" y="499"/>
                        <a:pt x="273" y="441"/>
                        <a:pt x="370" y="382"/>
                      </a:cubicBezTo>
                      <a:cubicBezTo>
                        <a:pt x="487" y="304"/>
                        <a:pt x="662" y="285"/>
                        <a:pt x="798" y="285"/>
                      </a:cubicBezTo>
                      <a:cubicBezTo>
                        <a:pt x="973" y="285"/>
                        <a:pt x="1109" y="304"/>
                        <a:pt x="1246" y="382"/>
                      </a:cubicBezTo>
                      <a:lnTo>
                        <a:pt x="1265" y="382"/>
                      </a:lnTo>
                      <a:lnTo>
                        <a:pt x="1246" y="343"/>
                      </a:lnTo>
                      <a:cubicBezTo>
                        <a:pt x="1207" y="304"/>
                        <a:pt x="1207" y="227"/>
                        <a:pt x="1284" y="188"/>
                      </a:cubicBezTo>
                      <a:lnTo>
                        <a:pt x="1362" y="129"/>
                      </a:lnTo>
                      <a:cubicBezTo>
                        <a:pt x="1211" y="44"/>
                        <a:pt x="1018" y="0"/>
                        <a:pt x="8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6" name="Google Shape;9536;p70"/>
                <p:cNvSpPr/>
                <p:nvPr/>
              </p:nvSpPr>
              <p:spPr>
                <a:xfrm>
                  <a:off x="959200" y="628200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57" y="243"/>
                      </a:moveTo>
                      <a:cubicBezTo>
                        <a:pt x="1032" y="243"/>
                        <a:pt x="1168" y="263"/>
                        <a:pt x="1285" y="340"/>
                      </a:cubicBezTo>
                      <a:cubicBezTo>
                        <a:pt x="1382" y="399"/>
                        <a:pt x="1441" y="457"/>
                        <a:pt x="1441" y="535"/>
                      </a:cubicBezTo>
                      <a:cubicBezTo>
                        <a:pt x="1441" y="613"/>
                        <a:pt x="1382" y="652"/>
                        <a:pt x="1285" y="730"/>
                      </a:cubicBezTo>
                      <a:cubicBezTo>
                        <a:pt x="1168" y="798"/>
                        <a:pt x="1003" y="832"/>
                        <a:pt x="840" y="832"/>
                      </a:cubicBezTo>
                      <a:cubicBezTo>
                        <a:pt x="677" y="832"/>
                        <a:pt x="516" y="798"/>
                        <a:pt x="409" y="730"/>
                      </a:cubicBezTo>
                      <a:cubicBezTo>
                        <a:pt x="312" y="671"/>
                        <a:pt x="273" y="613"/>
                        <a:pt x="273" y="535"/>
                      </a:cubicBezTo>
                      <a:cubicBezTo>
                        <a:pt x="273" y="457"/>
                        <a:pt x="312" y="399"/>
                        <a:pt x="409" y="340"/>
                      </a:cubicBezTo>
                      <a:cubicBezTo>
                        <a:pt x="546" y="263"/>
                        <a:pt x="701" y="243"/>
                        <a:pt x="857" y="243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52"/>
                        <a:pt x="40" y="749"/>
                        <a:pt x="137" y="827"/>
                      </a:cubicBezTo>
                      <a:lnTo>
                        <a:pt x="234" y="788"/>
                      </a:lnTo>
                      <a:cubicBezTo>
                        <a:pt x="267" y="763"/>
                        <a:pt x="300" y="753"/>
                        <a:pt x="328" y="753"/>
                      </a:cubicBezTo>
                      <a:cubicBezTo>
                        <a:pt x="367" y="753"/>
                        <a:pt x="398" y="773"/>
                        <a:pt x="409" y="807"/>
                      </a:cubicBezTo>
                      <a:cubicBezTo>
                        <a:pt x="448" y="846"/>
                        <a:pt x="448" y="924"/>
                        <a:pt x="371" y="982"/>
                      </a:cubicBezTo>
                      <a:cubicBezTo>
                        <a:pt x="507" y="1021"/>
                        <a:pt x="662" y="1080"/>
                        <a:pt x="818" y="1080"/>
                      </a:cubicBezTo>
                      <a:cubicBezTo>
                        <a:pt x="1013" y="1080"/>
                        <a:pt x="1246" y="1021"/>
                        <a:pt x="1382" y="924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3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7" name="Google Shape;9537;p70"/>
                <p:cNvSpPr/>
                <p:nvPr/>
              </p:nvSpPr>
              <p:spPr>
                <a:xfrm>
                  <a:off x="962125" y="6724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73" y="244"/>
                        <a:pt x="1129" y="263"/>
                        <a:pt x="1246" y="341"/>
                      </a:cubicBezTo>
                      <a:cubicBezTo>
                        <a:pt x="1343" y="399"/>
                        <a:pt x="1401" y="477"/>
                        <a:pt x="1401" y="535"/>
                      </a:cubicBezTo>
                      <a:cubicBezTo>
                        <a:pt x="1401" y="613"/>
                        <a:pt x="1343" y="672"/>
                        <a:pt x="1246" y="730"/>
                      </a:cubicBezTo>
                      <a:cubicBezTo>
                        <a:pt x="1129" y="808"/>
                        <a:pt x="964" y="847"/>
                        <a:pt x="801" y="847"/>
                      </a:cubicBezTo>
                      <a:cubicBezTo>
                        <a:pt x="638" y="847"/>
                        <a:pt x="477" y="808"/>
                        <a:pt x="370" y="730"/>
                      </a:cubicBezTo>
                      <a:cubicBezTo>
                        <a:pt x="273" y="691"/>
                        <a:pt x="215" y="613"/>
                        <a:pt x="215" y="535"/>
                      </a:cubicBezTo>
                      <a:cubicBezTo>
                        <a:pt x="234" y="477"/>
                        <a:pt x="273" y="399"/>
                        <a:pt x="370" y="341"/>
                      </a:cubicBezTo>
                      <a:cubicBezTo>
                        <a:pt x="487" y="283"/>
                        <a:pt x="662" y="244"/>
                        <a:pt x="818" y="24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59" y="730"/>
                        <a:pt x="117" y="808"/>
                      </a:cubicBezTo>
                      <a:lnTo>
                        <a:pt x="254" y="730"/>
                      </a:lnTo>
                      <a:cubicBezTo>
                        <a:pt x="260" y="723"/>
                        <a:pt x="273" y="719"/>
                        <a:pt x="289" y="719"/>
                      </a:cubicBezTo>
                      <a:cubicBezTo>
                        <a:pt x="321" y="719"/>
                        <a:pt x="364" y="736"/>
                        <a:pt x="390" y="788"/>
                      </a:cubicBezTo>
                      <a:cubicBezTo>
                        <a:pt x="429" y="827"/>
                        <a:pt x="429" y="905"/>
                        <a:pt x="351" y="963"/>
                      </a:cubicBezTo>
                      <a:lnTo>
                        <a:pt x="331" y="983"/>
                      </a:lnTo>
                      <a:cubicBezTo>
                        <a:pt x="468" y="1041"/>
                        <a:pt x="643" y="1080"/>
                        <a:pt x="837" y="1080"/>
                      </a:cubicBezTo>
                      <a:cubicBezTo>
                        <a:pt x="1032" y="1080"/>
                        <a:pt x="1246" y="1022"/>
                        <a:pt x="1401" y="925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8" name="Google Shape;9538;p70"/>
                <p:cNvSpPr/>
                <p:nvPr/>
              </p:nvSpPr>
              <p:spPr>
                <a:xfrm>
                  <a:off x="978675" y="945050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37" y="215"/>
                      </a:moveTo>
                      <a:cubicBezTo>
                        <a:pt x="992" y="215"/>
                        <a:pt x="1148" y="234"/>
                        <a:pt x="1265" y="312"/>
                      </a:cubicBezTo>
                      <a:cubicBezTo>
                        <a:pt x="1362" y="371"/>
                        <a:pt x="1420" y="429"/>
                        <a:pt x="1420" y="507"/>
                      </a:cubicBezTo>
                      <a:cubicBezTo>
                        <a:pt x="1420" y="585"/>
                        <a:pt x="1362" y="624"/>
                        <a:pt x="1265" y="701"/>
                      </a:cubicBezTo>
                      <a:cubicBezTo>
                        <a:pt x="1148" y="779"/>
                        <a:pt x="983" y="818"/>
                        <a:pt x="820" y="818"/>
                      </a:cubicBezTo>
                      <a:cubicBezTo>
                        <a:pt x="657" y="818"/>
                        <a:pt x="496" y="779"/>
                        <a:pt x="389" y="701"/>
                      </a:cubicBezTo>
                      <a:cubicBezTo>
                        <a:pt x="292" y="662"/>
                        <a:pt x="253" y="585"/>
                        <a:pt x="253" y="507"/>
                      </a:cubicBezTo>
                      <a:cubicBezTo>
                        <a:pt x="253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37" y="215"/>
                      </a:cubicBezTo>
                      <a:close/>
                      <a:moveTo>
                        <a:pt x="700" y="1"/>
                      </a:moveTo>
                      <a:cubicBezTo>
                        <a:pt x="54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4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6"/>
                      </a:cubicBezTo>
                      <a:cubicBezTo>
                        <a:pt x="1557" y="799"/>
                        <a:pt x="1654" y="643"/>
                        <a:pt x="1654" y="507"/>
                      </a:cubicBezTo>
                      <a:cubicBezTo>
                        <a:pt x="1654" y="371"/>
                        <a:pt x="1557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98"/>
                        <a:pt x="895" y="176"/>
                        <a:pt x="83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39" name="Google Shape;9539;p70"/>
                <p:cNvSpPr/>
                <p:nvPr/>
              </p:nvSpPr>
              <p:spPr>
                <a:xfrm>
                  <a:off x="785575" y="773925"/>
                  <a:ext cx="41375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9" extrusionOk="0">
                      <a:moveTo>
                        <a:pt x="837" y="251"/>
                      </a:moveTo>
                      <a:cubicBezTo>
                        <a:pt x="1012" y="251"/>
                        <a:pt x="1148" y="270"/>
                        <a:pt x="1285" y="348"/>
                      </a:cubicBezTo>
                      <a:cubicBezTo>
                        <a:pt x="1382" y="406"/>
                        <a:pt x="1421" y="465"/>
                        <a:pt x="1421" y="543"/>
                      </a:cubicBezTo>
                      <a:cubicBezTo>
                        <a:pt x="1421" y="620"/>
                        <a:pt x="1382" y="698"/>
                        <a:pt x="1285" y="737"/>
                      </a:cubicBezTo>
                      <a:cubicBezTo>
                        <a:pt x="1158" y="815"/>
                        <a:pt x="993" y="854"/>
                        <a:pt x="832" y="854"/>
                      </a:cubicBezTo>
                      <a:cubicBezTo>
                        <a:pt x="672" y="854"/>
                        <a:pt x="516" y="815"/>
                        <a:pt x="409" y="737"/>
                      </a:cubicBezTo>
                      <a:cubicBezTo>
                        <a:pt x="312" y="698"/>
                        <a:pt x="253" y="620"/>
                        <a:pt x="253" y="543"/>
                      </a:cubicBezTo>
                      <a:cubicBezTo>
                        <a:pt x="253" y="465"/>
                        <a:pt x="312" y="426"/>
                        <a:pt x="409" y="348"/>
                      </a:cubicBezTo>
                      <a:cubicBezTo>
                        <a:pt x="526" y="270"/>
                        <a:pt x="701" y="251"/>
                        <a:pt x="837" y="251"/>
                      </a:cubicBezTo>
                      <a:close/>
                      <a:moveTo>
                        <a:pt x="812" y="0"/>
                      </a:moveTo>
                      <a:cubicBezTo>
                        <a:pt x="620" y="0"/>
                        <a:pt x="424" y="44"/>
                        <a:pt x="253" y="134"/>
                      </a:cubicBezTo>
                      <a:cubicBezTo>
                        <a:pt x="98" y="231"/>
                        <a:pt x="0" y="367"/>
                        <a:pt x="0" y="523"/>
                      </a:cubicBezTo>
                      <a:cubicBezTo>
                        <a:pt x="0" y="659"/>
                        <a:pt x="98" y="815"/>
                        <a:pt x="253" y="912"/>
                      </a:cubicBezTo>
                      <a:cubicBezTo>
                        <a:pt x="428" y="1009"/>
                        <a:pt x="623" y="1048"/>
                        <a:pt x="818" y="1048"/>
                      </a:cubicBezTo>
                      <a:cubicBezTo>
                        <a:pt x="1012" y="1048"/>
                        <a:pt x="1226" y="1009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18" y="251"/>
                      </a:cubicBezTo>
                      <a:lnTo>
                        <a:pt x="1401" y="329"/>
                      </a:lnTo>
                      <a:cubicBezTo>
                        <a:pt x="1401" y="348"/>
                        <a:pt x="1382" y="348"/>
                        <a:pt x="1362" y="348"/>
                      </a:cubicBezTo>
                      <a:cubicBezTo>
                        <a:pt x="1304" y="348"/>
                        <a:pt x="1285" y="329"/>
                        <a:pt x="126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94" y="0"/>
                        <a:pt x="81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0" name="Google Shape;9540;p70"/>
                <p:cNvSpPr/>
                <p:nvPr/>
              </p:nvSpPr>
              <p:spPr>
                <a:xfrm>
                  <a:off x="569150" y="599725"/>
                  <a:ext cx="69575" cy="14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" h="5643" extrusionOk="0">
                      <a:moveTo>
                        <a:pt x="2665" y="1"/>
                      </a:moveTo>
                      <a:cubicBezTo>
                        <a:pt x="2588" y="1"/>
                        <a:pt x="2549" y="40"/>
                        <a:pt x="2549" y="118"/>
                      </a:cubicBezTo>
                      <a:lnTo>
                        <a:pt x="2549" y="4009"/>
                      </a:lnTo>
                      <a:lnTo>
                        <a:pt x="0" y="5487"/>
                      </a:lnTo>
                      <a:lnTo>
                        <a:pt x="233" y="5643"/>
                      </a:lnTo>
                      <a:lnTo>
                        <a:pt x="2743" y="4164"/>
                      </a:lnTo>
                      <a:cubicBezTo>
                        <a:pt x="2782" y="4125"/>
                        <a:pt x="2782" y="4086"/>
                        <a:pt x="2782" y="4067"/>
                      </a:cubicBezTo>
                      <a:lnTo>
                        <a:pt x="2782" y="118"/>
                      </a:lnTo>
                      <a:cubicBezTo>
                        <a:pt x="2782" y="40"/>
                        <a:pt x="2743" y="1"/>
                        <a:pt x="26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1" name="Google Shape;9541;p70"/>
                <p:cNvSpPr/>
                <p:nvPr/>
              </p:nvSpPr>
              <p:spPr>
                <a:xfrm>
                  <a:off x="562825" y="735925"/>
                  <a:ext cx="12175" cy="8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" h="332" extrusionOk="0">
                      <a:moveTo>
                        <a:pt x="253" y="0"/>
                      </a:moveTo>
                      <a:lnTo>
                        <a:pt x="58" y="98"/>
                      </a:lnTo>
                      <a:cubicBezTo>
                        <a:pt x="20" y="136"/>
                        <a:pt x="0" y="214"/>
                        <a:pt x="20" y="292"/>
                      </a:cubicBezTo>
                      <a:cubicBezTo>
                        <a:pt x="58" y="331"/>
                        <a:pt x="97" y="331"/>
                        <a:pt x="117" y="331"/>
                      </a:cubicBezTo>
                      <a:cubicBezTo>
                        <a:pt x="156" y="331"/>
                        <a:pt x="175" y="331"/>
                        <a:pt x="175" y="312"/>
                      </a:cubicBezTo>
                      <a:lnTo>
                        <a:pt x="486" y="136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2" name="Google Shape;9542;p70"/>
                <p:cNvSpPr/>
                <p:nvPr/>
              </p:nvSpPr>
              <p:spPr>
                <a:xfrm>
                  <a:off x="679550" y="649825"/>
                  <a:ext cx="288925" cy="167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57" h="6694" extrusionOk="0">
                      <a:moveTo>
                        <a:pt x="11343" y="1"/>
                      </a:moveTo>
                      <a:lnTo>
                        <a:pt x="10078" y="740"/>
                      </a:lnTo>
                      <a:cubicBezTo>
                        <a:pt x="10085" y="737"/>
                        <a:pt x="10092" y="735"/>
                        <a:pt x="10100" y="735"/>
                      </a:cubicBezTo>
                      <a:cubicBezTo>
                        <a:pt x="10136" y="735"/>
                        <a:pt x="10175" y="770"/>
                        <a:pt x="10175" y="818"/>
                      </a:cubicBezTo>
                      <a:cubicBezTo>
                        <a:pt x="10175" y="896"/>
                        <a:pt x="10117" y="935"/>
                        <a:pt x="10039" y="935"/>
                      </a:cubicBezTo>
                      <a:lnTo>
                        <a:pt x="9650" y="935"/>
                      </a:lnTo>
                      <a:lnTo>
                        <a:pt x="7413" y="2219"/>
                      </a:lnTo>
                      <a:cubicBezTo>
                        <a:pt x="7471" y="2219"/>
                        <a:pt x="7510" y="2277"/>
                        <a:pt x="7510" y="2355"/>
                      </a:cubicBezTo>
                      <a:cubicBezTo>
                        <a:pt x="7510" y="2413"/>
                        <a:pt x="7471" y="2472"/>
                        <a:pt x="7393" y="2472"/>
                      </a:cubicBezTo>
                      <a:lnTo>
                        <a:pt x="7004" y="2472"/>
                      </a:lnTo>
                      <a:lnTo>
                        <a:pt x="0" y="6538"/>
                      </a:lnTo>
                      <a:cubicBezTo>
                        <a:pt x="0" y="6538"/>
                        <a:pt x="20" y="6538"/>
                        <a:pt x="20" y="6557"/>
                      </a:cubicBezTo>
                      <a:cubicBezTo>
                        <a:pt x="98" y="6596"/>
                        <a:pt x="156" y="6654"/>
                        <a:pt x="195" y="6693"/>
                      </a:cubicBezTo>
                      <a:lnTo>
                        <a:pt x="4553" y="4203"/>
                      </a:lnTo>
                      <a:cubicBezTo>
                        <a:pt x="4494" y="4164"/>
                        <a:pt x="4475" y="4145"/>
                        <a:pt x="4475" y="4086"/>
                      </a:cubicBezTo>
                      <a:cubicBezTo>
                        <a:pt x="4475" y="4028"/>
                        <a:pt x="4533" y="3970"/>
                        <a:pt x="4592" y="3970"/>
                      </a:cubicBezTo>
                      <a:lnTo>
                        <a:pt x="4942" y="3970"/>
                      </a:lnTo>
                      <a:lnTo>
                        <a:pt x="11557" y="156"/>
                      </a:lnTo>
                      <a:cubicBezTo>
                        <a:pt x="11537" y="137"/>
                        <a:pt x="11479" y="137"/>
                        <a:pt x="11459" y="98"/>
                      </a:cubicBezTo>
                      <a:cubicBezTo>
                        <a:pt x="11401" y="79"/>
                        <a:pt x="11362" y="40"/>
                        <a:pt x="113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3" name="Google Shape;9543;p70"/>
                <p:cNvSpPr/>
                <p:nvPr/>
              </p:nvSpPr>
              <p:spPr>
                <a:xfrm>
                  <a:off x="677125" y="818600"/>
                  <a:ext cx="500" cy="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" h="21" extrusionOk="0">
                      <a:moveTo>
                        <a:pt x="0" y="1"/>
                      </a:moveTo>
                      <a:cubicBezTo>
                        <a:pt x="19" y="1"/>
                        <a:pt x="19" y="20"/>
                        <a:pt x="0" y="1"/>
                      </a:cubicBezTo>
                      <a:cubicBezTo>
                        <a:pt x="19" y="20"/>
                        <a:pt x="19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4" name="Google Shape;9544;p70"/>
                <p:cNvSpPr/>
                <p:nvPr/>
              </p:nvSpPr>
              <p:spPr>
                <a:xfrm>
                  <a:off x="676150" y="812275"/>
                  <a:ext cx="7800" cy="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93" extrusionOk="0">
                      <a:moveTo>
                        <a:pt x="136" y="1"/>
                      </a:moveTo>
                      <a:lnTo>
                        <a:pt x="58" y="59"/>
                      </a:lnTo>
                      <a:cubicBezTo>
                        <a:pt x="20" y="79"/>
                        <a:pt x="0" y="156"/>
                        <a:pt x="20" y="234"/>
                      </a:cubicBezTo>
                      <a:cubicBezTo>
                        <a:pt x="20" y="254"/>
                        <a:pt x="39" y="254"/>
                        <a:pt x="39" y="254"/>
                      </a:cubicBezTo>
                      <a:cubicBezTo>
                        <a:pt x="39" y="254"/>
                        <a:pt x="58" y="254"/>
                        <a:pt x="58" y="273"/>
                      </a:cubicBezTo>
                      <a:cubicBezTo>
                        <a:pt x="97" y="273"/>
                        <a:pt x="97" y="293"/>
                        <a:pt x="117" y="293"/>
                      </a:cubicBezTo>
                      <a:cubicBezTo>
                        <a:pt x="136" y="293"/>
                        <a:pt x="156" y="293"/>
                        <a:pt x="156" y="273"/>
                      </a:cubicBezTo>
                      <a:lnTo>
                        <a:pt x="311" y="195"/>
                      </a:lnTo>
                      <a:cubicBezTo>
                        <a:pt x="292" y="137"/>
                        <a:pt x="234" y="79"/>
                        <a:pt x="156" y="40"/>
                      </a:cubicBezTo>
                      <a:cubicBezTo>
                        <a:pt x="156" y="40"/>
                        <a:pt x="136" y="40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5" name="Google Shape;9545;p70"/>
                <p:cNvSpPr/>
                <p:nvPr/>
              </p:nvSpPr>
              <p:spPr>
                <a:xfrm>
                  <a:off x="963600" y="646725"/>
                  <a:ext cx="7300" cy="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42" extrusionOk="0">
                      <a:moveTo>
                        <a:pt x="152" y="1"/>
                      </a:moveTo>
                      <a:cubicBezTo>
                        <a:pt x="135" y="1"/>
                        <a:pt x="117" y="3"/>
                        <a:pt x="97" y="8"/>
                      </a:cubicBezTo>
                      <a:lnTo>
                        <a:pt x="0" y="66"/>
                      </a:lnTo>
                      <a:cubicBezTo>
                        <a:pt x="19" y="105"/>
                        <a:pt x="78" y="164"/>
                        <a:pt x="117" y="183"/>
                      </a:cubicBezTo>
                      <a:cubicBezTo>
                        <a:pt x="136" y="203"/>
                        <a:pt x="195" y="203"/>
                        <a:pt x="214" y="241"/>
                      </a:cubicBezTo>
                      <a:cubicBezTo>
                        <a:pt x="272" y="203"/>
                        <a:pt x="292" y="125"/>
                        <a:pt x="272" y="66"/>
                      </a:cubicBezTo>
                      <a:cubicBezTo>
                        <a:pt x="243" y="23"/>
                        <a:pt x="20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6" name="Google Shape;9546;p70"/>
                <p:cNvSpPr/>
                <p:nvPr/>
              </p:nvSpPr>
              <p:spPr>
                <a:xfrm>
                  <a:off x="818650" y="753925"/>
                  <a:ext cx="51100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4" h="1051" extrusionOk="0">
                      <a:moveTo>
                        <a:pt x="1557" y="0"/>
                      </a:moveTo>
                      <a:lnTo>
                        <a:pt x="0" y="915"/>
                      </a:lnTo>
                      <a:cubicBezTo>
                        <a:pt x="39" y="915"/>
                        <a:pt x="59" y="934"/>
                        <a:pt x="78" y="934"/>
                      </a:cubicBezTo>
                      <a:cubicBezTo>
                        <a:pt x="137" y="953"/>
                        <a:pt x="176" y="1012"/>
                        <a:pt x="234" y="1051"/>
                      </a:cubicBezTo>
                      <a:lnTo>
                        <a:pt x="204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7" name="Google Shape;9547;p70"/>
                <p:cNvSpPr/>
                <p:nvPr/>
              </p:nvSpPr>
              <p:spPr>
                <a:xfrm>
                  <a:off x="868750" y="692625"/>
                  <a:ext cx="101675" cy="5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7" h="2219" extrusionOk="0">
                      <a:moveTo>
                        <a:pt x="3833" y="1"/>
                      </a:moveTo>
                      <a:lnTo>
                        <a:pt x="0" y="2219"/>
                      </a:lnTo>
                      <a:lnTo>
                        <a:pt x="487" y="2219"/>
                      </a:lnTo>
                      <a:lnTo>
                        <a:pt x="4066" y="156"/>
                      </a:lnTo>
                      <a:cubicBezTo>
                        <a:pt x="4027" y="156"/>
                        <a:pt x="4008" y="118"/>
                        <a:pt x="3989" y="118"/>
                      </a:cubicBezTo>
                      <a:cubicBezTo>
                        <a:pt x="3911" y="79"/>
                        <a:pt x="3872" y="59"/>
                        <a:pt x="38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8" name="Google Shape;9548;p70"/>
                <p:cNvSpPr/>
                <p:nvPr/>
              </p:nvSpPr>
              <p:spPr>
                <a:xfrm>
                  <a:off x="964550" y="690025"/>
                  <a:ext cx="83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1" extrusionOk="0">
                      <a:moveTo>
                        <a:pt x="183" y="0"/>
                      </a:moveTo>
                      <a:cubicBezTo>
                        <a:pt x="167" y="0"/>
                        <a:pt x="152" y="3"/>
                        <a:pt x="137" y="8"/>
                      </a:cubicBezTo>
                      <a:lnTo>
                        <a:pt x="1" y="85"/>
                      </a:lnTo>
                      <a:cubicBezTo>
                        <a:pt x="59" y="144"/>
                        <a:pt x="98" y="202"/>
                        <a:pt x="157" y="222"/>
                      </a:cubicBezTo>
                      <a:cubicBezTo>
                        <a:pt x="176" y="222"/>
                        <a:pt x="195" y="260"/>
                        <a:pt x="234" y="260"/>
                      </a:cubicBezTo>
                      <a:lnTo>
                        <a:pt x="254" y="222"/>
                      </a:lnTo>
                      <a:cubicBezTo>
                        <a:pt x="293" y="202"/>
                        <a:pt x="332" y="124"/>
                        <a:pt x="293" y="66"/>
                      </a:cubicBezTo>
                      <a:cubicBezTo>
                        <a:pt x="278" y="22"/>
                        <a:pt x="231" y="0"/>
                        <a:pt x="18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49" name="Google Shape;9549;p70"/>
                <p:cNvSpPr/>
                <p:nvPr/>
              </p:nvSpPr>
              <p:spPr>
                <a:xfrm>
                  <a:off x="816225" y="777250"/>
                  <a:ext cx="73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35" extrusionOk="0">
                      <a:moveTo>
                        <a:pt x="97" y="1"/>
                      </a:moveTo>
                      <a:lnTo>
                        <a:pt x="78" y="20"/>
                      </a:lnTo>
                      <a:cubicBezTo>
                        <a:pt x="39" y="40"/>
                        <a:pt x="0" y="118"/>
                        <a:pt x="39" y="196"/>
                      </a:cubicBezTo>
                      <a:cubicBezTo>
                        <a:pt x="59" y="234"/>
                        <a:pt x="97" y="234"/>
                        <a:pt x="117" y="234"/>
                      </a:cubicBezTo>
                      <a:cubicBezTo>
                        <a:pt x="156" y="234"/>
                        <a:pt x="175" y="234"/>
                        <a:pt x="175" y="215"/>
                      </a:cubicBezTo>
                      <a:lnTo>
                        <a:pt x="292" y="137"/>
                      </a:lnTo>
                      <a:cubicBezTo>
                        <a:pt x="273" y="98"/>
                        <a:pt x="253" y="40"/>
                        <a:pt x="175" y="20"/>
                      </a:cubicBezTo>
                      <a:cubicBezTo>
                        <a:pt x="156" y="1"/>
                        <a:pt x="117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0" name="Google Shape;9550;p70"/>
                <p:cNvSpPr/>
                <p:nvPr/>
              </p:nvSpPr>
              <p:spPr>
                <a:xfrm>
                  <a:off x="723800" y="705275"/>
                  <a:ext cx="14107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3" h="254" extrusionOk="0">
                      <a:moveTo>
                        <a:pt x="429" y="1"/>
                      </a:moveTo>
                      <a:lnTo>
                        <a:pt x="1" y="254"/>
                      </a:lnTo>
                      <a:lnTo>
                        <a:pt x="5234" y="254"/>
                      </a:lnTo>
                      <a:lnTo>
                        <a:pt x="564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1" name="Google Shape;9551;p70"/>
                <p:cNvSpPr/>
                <p:nvPr/>
              </p:nvSpPr>
              <p:spPr>
                <a:xfrm>
                  <a:off x="721375" y="705275"/>
                  <a:ext cx="131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" h="254" extrusionOk="0">
                      <a:moveTo>
                        <a:pt x="13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cubicBezTo>
                        <a:pt x="0" y="195"/>
                        <a:pt x="59" y="254"/>
                        <a:pt x="98" y="254"/>
                      </a:cubicBezTo>
                      <a:lnTo>
                        <a:pt x="5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2" name="Google Shape;9552;p70"/>
                <p:cNvSpPr/>
                <p:nvPr/>
              </p:nvSpPr>
              <p:spPr>
                <a:xfrm>
                  <a:off x="854650" y="705275"/>
                  <a:ext cx="126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" h="254" extrusionOk="0">
                      <a:moveTo>
                        <a:pt x="409" y="1"/>
                      </a:moveTo>
                      <a:lnTo>
                        <a:pt x="0" y="254"/>
                      </a:lnTo>
                      <a:lnTo>
                        <a:pt x="389" y="254"/>
                      </a:lnTo>
                      <a:cubicBezTo>
                        <a:pt x="467" y="254"/>
                        <a:pt x="506" y="195"/>
                        <a:pt x="506" y="137"/>
                      </a:cubicBezTo>
                      <a:cubicBezTo>
                        <a:pt x="506" y="59"/>
                        <a:pt x="467" y="20"/>
                        <a:pt x="4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3" name="Google Shape;9553;p70"/>
                <p:cNvSpPr/>
                <p:nvPr/>
              </p:nvSpPr>
              <p:spPr>
                <a:xfrm>
                  <a:off x="790450" y="667350"/>
                  <a:ext cx="141050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2" h="234" extrusionOk="0">
                      <a:moveTo>
                        <a:pt x="409" y="0"/>
                      </a:moveTo>
                      <a:lnTo>
                        <a:pt x="0" y="234"/>
                      </a:lnTo>
                      <a:lnTo>
                        <a:pt x="5214" y="234"/>
                      </a:lnTo>
                      <a:lnTo>
                        <a:pt x="564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4" name="Google Shape;9554;p70"/>
                <p:cNvSpPr/>
                <p:nvPr/>
              </p:nvSpPr>
              <p:spPr>
                <a:xfrm>
                  <a:off x="788000" y="667350"/>
                  <a:ext cx="126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" h="234" extrusionOk="0">
                      <a:moveTo>
                        <a:pt x="117" y="0"/>
                      </a:moveTo>
                      <a:cubicBezTo>
                        <a:pt x="40" y="0"/>
                        <a:pt x="1" y="39"/>
                        <a:pt x="1" y="117"/>
                      </a:cubicBezTo>
                      <a:cubicBezTo>
                        <a:pt x="1" y="195"/>
                        <a:pt x="40" y="234"/>
                        <a:pt x="98" y="234"/>
                      </a:cubicBez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5" name="Google Shape;9555;p70"/>
                <p:cNvSpPr/>
                <p:nvPr/>
              </p:nvSpPr>
              <p:spPr>
                <a:xfrm>
                  <a:off x="920775" y="667350"/>
                  <a:ext cx="1317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" h="234" extrusionOk="0">
                      <a:moveTo>
                        <a:pt x="429" y="0"/>
                      </a:moveTo>
                      <a:lnTo>
                        <a:pt x="1" y="234"/>
                      </a:lnTo>
                      <a:lnTo>
                        <a:pt x="390" y="234"/>
                      </a:lnTo>
                      <a:cubicBezTo>
                        <a:pt x="468" y="234"/>
                        <a:pt x="526" y="195"/>
                        <a:pt x="526" y="117"/>
                      </a:cubicBezTo>
                      <a:cubicBezTo>
                        <a:pt x="526" y="39"/>
                        <a:pt x="468" y="2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6" name="Google Shape;9556;p70"/>
                <p:cNvSpPr/>
                <p:nvPr/>
              </p:nvSpPr>
              <p:spPr>
                <a:xfrm>
                  <a:off x="793850" y="748075"/>
                  <a:ext cx="74925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35" extrusionOk="0">
                      <a:moveTo>
                        <a:pt x="389" y="1"/>
                      </a:moveTo>
                      <a:lnTo>
                        <a:pt x="0" y="215"/>
                      </a:lnTo>
                      <a:cubicBezTo>
                        <a:pt x="0" y="234"/>
                        <a:pt x="20" y="234"/>
                        <a:pt x="59" y="234"/>
                      </a:cubicBezTo>
                      <a:lnTo>
                        <a:pt x="2588" y="234"/>
                      </a:lnTo>
                      <a:lnTo>
                        <a:pt x="299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7" name="Google Shape;9557;p70"/>
                <p:cNvSpPr/>
                <p:nvPr/>
              </p:nvSpPr>
              <p:spPr>
                <a:xfrm>
                  <a:off x="869725" y="474250"/>
                  <a:ext cx="602625" cy="2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5" h="11188" extrusionOk="0">
                      <a:moveTo>
                        <a:pt x="10609" y="7793"/>
                      </a:moveTo>
                      <a:cubicBezTo>
                        <a:pt x="10604" y="7796"/>
                        <a:pt x="10600" y="7798"/>
                        <a:pt x="10595" y="7801"/>
                      </a:cubicBezTo>
                      <a:lnTo>
                        <a:pt x="10595" y="7801"/>
                      </a:lnTo>
                      <a:lnTo>
                        <a:pt x="10609" y="7793"/>
                      </a:lnTo>
                      <a:close/>
                      <a:moveTo>
                        <a:pt x="24105" y="0"/>
                      </a:moveTo>
                      <a:lnTo>
                        <a:pt x="10609" y="7793"/>
                      </a:lnTo>
                      <a:lnTo>
                        <a:pt x="10609" y="7793"/>
                      </a:lnTo>
                      <a:cubicBezTo>
                        <a:pt x="10624" y="7786"/>
                        <a:pt x="10641" y="7782"/>
                        <a:pt x="10662" y="7782"/>
                      </a:cubicBezTo>
                      <a:cubicBezTo>
                        <a:pt x="10720" y="7782"/>
                        <a:pt x="10778" y="7841"/>
                        <a:pt x="10778" y="7919"/>
                      </a:cubicBezTo>
                      <a:lnTo>
                        <a:pt x="10778" y="7977"/>
                      </a:lnTo>
                      <a:lnTo>
                        <a:pt x="24105" y="292"/>
                      </a:lnTo>
                      <a:lnTo>
                        <a:pt x="24105" y="0"/>
                      </a:lnTo>
                      <a:close/>
                      <a:moveTo>
                        <a:pt x="8804" y="8836"/>
                      </a:moveTo>
                      <a:lnTo>
                        <a:pt x="8804" y="8836"/>
                      </a:lnTo>
                      <a:cubicBezTo>
                        <a:pt x="8779" y="8841"/>
                        <a:pt x="8759" y="8854"/>
                        <a:pt x="8745" y="8870"/>
                      </a:cubicBezTo>
                      <a:lnTo>
                        <a:pt x="8745" y="8870"/>
                      </a:lnTo>
                      <a:lnTo>
                        <a:pt x="8804" y="8836"/>
                      </a:lnTo>
                      <a:close/>
                      <a:moveTo>
                        <a:pt x="10595" y="7801"/>
                      </a:moveTo>
                      <a:lnTo>
                        <a:pt x="8804" y="8836"/>
                      </a:lnTo>
                      <a:lnTo>
                        <a:pt x="8804" y="8836"/>
                      </a:lnTo>
                      <a:cubicBezTo>
                        <a:pt x="8813" y="8834"/>
                        <a:pt x="8822" y="8833"/>
                        <a:pt x="8833" y="8833"/>
                      </a:cubicBezTo>
                      <a:cubicBezTo>
                        <a:pt x="8911" y="8833"/>
                        <a:pt x="8949" y="8891"/>
                        <a:pt x="8949" y="8950"/>
                      </a:cubicBezTo>
                      <a:lnTo>
                        <a:pt x="8949" y="9028"/>
                      </a:lnTo>
                      <a:lnTo>
                        <a:pt x="10545" y="8113"/>
                      </a:lnTo>
                      <a:lnTo>
                        <a:pt x="10545" y="7919"/>
                      </a:lnTo>
                      <a:cubicBezTo>
                        <a:pt x="10545" y="7867"/>
                        <a:pt x="10562" y="7825"/>
                        <a:pt x="10595" y="7801"/>
                      </a:cubicBezTo>
                      <a:close/>
                      <a:moveTo>
                        <a:pt x="6988" y="9885"/>
                      </a:moveTo>
                      <a:lnTo>
                        <a:pt x="6988" y="9885"/>
                      </a:lnTo>
                      <a:cubicBezTo>
                        <a:pt x="6956" y="9889"/>
                        <a:pt x="6927" y="9904"/>
                        <a:pt x="6908" y="9931"/>
                      </a:cubicBezTo>
                      <a:lnTo>
                        <a:pt x="6908" y="9931"/>
                      </a:lnTo>
                      <a:lnTo>
                        <a:pt x="6988" y="9885"/>
                      </a:lnTo>
                      <a:close/>
                      <a:moveTo>
                        <a:pt x="8745" y="8870"/>
                      </a:moveTo>
                      <a:lnTo>
                        <a:pt x="6988" y="9885"/>
                      </a:lnTo>
                      <a:lnTo>
                        <a:pt x="6988" y="9885"/>
                      </a:lnTo>
                      <a:cubicBezTo>
                        <a:pt x="6993" y="9884"/>
                        <a:pt x="6999" y="9884"/>
                        <a:pt x="7004" y="9884"/>
                      </a:cubicBezTo>
                      <a:cubicBezTo>
                        <a:pt x="7082" y="9884"/>
                        <a:pt x="7140" y="9923"/>
                        <a:pt x="7140" y="10000"/>
                      </a:cubicBezTo>
                      <a:lnTo>
                        <a:pt x="7140" y="10098"/>
                      </a:lnTo>
                      <a:lnTo>
                        <a:pt x="8716" y="9183"/>
                      </a:lnTo>
                      <a:lnTo>
                        <a:pt x="8716" y="8950"/>
                      </a:lnTo>
                      <a:cubicBezTo>
                        <a:pt x="8716" y="8921"/>
                        <a:pt x="8726" y="8892"/>
                        <a:pt x="8745" y="8870"/>
                      </a:cubicBezTo>
                      <a:close/>
                      <a:moveTo>
                        <a:pt x="6908" y="9931"/>
                      </a:moveTo>
                      <a:lnTo>
                        <a:pt x="5136" y="10954"/>
                      </a:lnTo>
                      <a:lnTo>
                        <a:pt x="428" y="10954"/>
                      </a:lnTo>
                      <a:lnTo>
                        <a:pt x="0" y="11187"/>
                      </a:lnTo>
                      <a:lnTo>
                        <a:pt x="5058" y="11187"/>
                      </a:lnTo>
                      <a:lnTo>
                        <a:pt x="5058" y="11070"/>
                      </a:lnTo>
                      <a:cubicBezTo>
                        <a:pt x="5058" y="10993"/>
                        <a:pt x="5117" y="10954"/>
                        <a:pt x="5195" y="10954"/>
                      </a:cubicBezTo>
                      <a:cubicBezTo>
                        <a:pt x="5253" y="10954"/>
                        <a:pt x="5311" y="10993"/>
                        <a:pt x="5311" y="11070"/>
                      </a:cubicBezTo>
                      <a:lnTo>
                        <a:pt x="5311" y="11148"/>
                      </a:lnTo>
                      <a:lnTo>
                        <a:pt x="6887" y="10214"/>
                      </a:lnTo>
                      <a:lnTo>
                        <a:pt x="6887" y="10000"/>
                      </a:lnTo>
                      <a:cubicBezTo>
                        <a:pt x="6887" y="9972"/>
                        <a:pt x="6895" y="9949"/>
                        <a:pt x="6908" y="993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8" name="Google Shape;9558;p70"/>
                <p:cNvSpPr/>
                <p:nvPr/>
              </p:nvSpPr>
              <p:spPr>
                <a:xfrm>
                  <a:off x="791900" y="748075"/>
                  <a:ext cx="117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215" extrusionOk="0">
                      <a:moveTo>
                        <a:pt x="137" y="1"/>
                      </a:moveTo>
                      <a:cubicBezTo>
                        <a:pt x="59" y="1"/>
                        <a:pt x="0" y="78"/>
                        <a:pt x="0" y="117"/>
                      </a:cubicBezTo>
                      <a:cubicBezTo>
                        <a:pt x="0" y="176"/>
                        <a:pt x="39" y="195"/>
                        <a:pt x="78" y="215"/>
                      </a:cubicBezTo>
                      <a:lnTo>
                        <a:pt x="46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59" name="Google Shape;9559;p70"/>
                <p:cNvSpPr/>
                <p:nvPr/>
              </p:nvSpPr>
              <p:spPr>
                <a:xfrm>
                  <a:off x="857550" y="748075"/>
                  <a:ext cx="229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" h="235" extrusionOk="0">
                      <a:moveTo>
                        <a:pt x="429" y="1"/>
                      </a:moveTo>
                      <a:lnTo>
                        <a:pt x="1" y="234"/>
                      </a:lnTo>
                      <a:lnTo>
                        <a:pt x="487" y="234"/>
                      </a:lnTo>
                      <a:lnTo>
                        <a:pt x="9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0" name="Google Shape;9560;p70"/>
                <p:cNvSpPr/>
                <p:nvPr/>
              </p:nvSpPr>
              <p:spPr>
                <a:xfrm>
                  <a:off x="1146475" y="2081725"/>
                  <a:ext cx="104575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3" h="2433" extrusionOk="0">
                      <a:moveTo>
                        <a:pt x="3969" y="0"/>
                      </a:moveTo>
                      <a:lnTo>
                        <a:pt x="0" y="2296"/>
                      </a:lnTo>
                      <a:cubicBezTo>
                        <a:pt x="20" y="2296"/>
                        <a:pt x="58" y="2315"/>
                        <a:pt x="58" y="2315"/>
                      </a:cubicBezTo>
                      <a:cubicBezTo>
                        <a:pt x="117" y="2374"/>
                        <a:pt x="175" y="2393"/>
                        <a:pt x="214" y="2432"/>
                      </a:cubicBezTo>
                      <a:lnTo>
                        <a:pt x="4183" y="156"/>
                      </a:lnTo>
                      <a:cubicBezTo>
                        <a:pt x="4163" y="156"/>
                        <a:pt x="4125" y="117"/>
                        <a:pt x="4105" y="117"/>
                      </a:cubicBezTo>
                      <a:cubicBezTo>
                        <a:pt x="4066" y="98"/>
                        <a:pt x="4008" y="5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1" name="Google Shape;9561;p70"/>
                <p:cNvSpPr/>
                <p:nvPr/>
              </p:nvSpPr>
              <p:spPr>
                <a:xfrm>
                  <a:off x="1242775" y="206152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328" y="712"/>
                      </a:moveTo>
                      <a:cubicBezTo>
                        <a:pt x="345" y="726"/>
                        <a:pt x="366" y="738"/>
                        <a:pt x="389" y="750"/>
                      </a:cubicBezTo>
                      <a:cubicBezTo>
                        <a:pt x="390" y="751"/>
                        <a:pt x="391" y="751"/>
                        <a:pt x="393" y="752"/>
                      </a:cubicBezTo>
                      <a:lnTo>
                        <a:pt x="393" y="752"/>
                      </a:lnTo>
                      <a:cubicBezTo>
                        <a:pt x="377" y="730"/>
                        <a:pt x="354" y="716"/>
                        <a:pt x="328" y="712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8" y="50"/>
                        <a:pt x="253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39" y="731"/>
                        <a:pt x="117" y="808"/>
                      </a:cubicBezTo>
                      <a:lnTo>
                        <a:pt x="234" y="731"/>
                      </a:lnTo>
                      <a:cubicBezTo>
                        <a:pt x="260" y="718"/>
                        <a:pt x="285" y="711"/>
                        <a:pt x="309" y="711"/>
                      </a:cubicBezTo>
                      <a:cubicBezTo>
                        <a:pt x="316" y="711"/>
                        <a:pt x="322" y="712"/>
                        <a:pt x="328" y="712"/>
                      </a:cubicBezTo>
                      <a:lnTo>
                        <a:pt x="328" y="712"/>
                      </a:lnTo>
                      <a:cubicBezTo>
                        <a:pt x="258" y="661"/>
                        <a:pt x="234" y="602"/>
                        <a:pt x="234" y="555"/>
                      </a:cubicBezTo>
                      <a:cubicBezTo>
                        <a:pt x="234" y="478"/>
                        <a:pt x="292" y="400"/>
                        <a:pt x="389" y="361"/>
                      </a:cubicBezTo>
                      <a:cubicBezTo>
                        <a:pt x="506" y="283"/>
                        <a:pt x="681" y="264"/>
                        <a:pt x="817" y="264"/>
                      </a:cubicBezTo>
                      <a:cubicBezTo>
                        <a:pt x="992" y="264"/>
                        <a:pt x="1129" y="283"/>
                        <a:pt x="124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14"/>
                        <a:pt x="1343" y="672"/>
                        <a:pt x="1245" y="750"/>
                      </a:cubicBezTo>
                      <a:cubicBezTo>
                        <a:pt x="1129" y="818"/>
                        <a:pt x="968" y="852"/>
                        <a:pt x="810" y="852"/>
                      </a:cubicBezTo>
                      <a:cubicBezTo>
                        <a:pt x="654" y="852"/>
                        <a:pt x="499" y="819"/>
                        <a:pt x="393" y="752"/>
                      </a:cubicBezTo>
                      <a:lnTo>
                        <a:pt x="393" y="752"/>
                      </a:lnTo>
                      <a:cubicBezTo>
                        <a:pt x="400" y="762"/>
                        <a:pt x="405" y="775"/>
                        <a:pt x="409" y="789"/>
                      </a:cubicBezTo>
                      <a:cubicBezTo>
                        <a:pt x="428" y="847"/>
                        <a:pt x="428" y="906"/>
                        <a:pt x="35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42" y="1081"/>
                        <a:pt x="817" y="1081"/>
                      </a:cubicBezTo>
                      <a:cubicBezTo>
                        <a:pt x="1012" y="1081"/>
                        <a:pt x="1226" y="1042"/>
                        <a:pt x="1381" y="925"/>
                      </a:cubicBezTo>
                      <a:cubicBezTo>
                        <a:pt x="1557" y="847"/>
                        <a:pt x="1654" y="692"/>
                        <a:pt x="1654" y="536"/>
                      </a:cubicBezTo>
                      <a:cubicBezTo>
                        <a:pt x="1654" y="400"/>
                        <a:pt x="1537" y="244"/>
                        <a:pt x="1381" y="147"/>
                      </a:cubicBezTo>
                      <a:cubicBezTo>
                        <a:pt x="1226" y="50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2" name="Google Shape;9562;p70"/>
                <p:cNvSpPr/>
                <p:nvPr/>
              </p:nvSpPr>
              <p:spPr>
                <a:xfrm>
                  <a:off x="1245675" y="2079100"/>
                  <a:ext cx="782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61" extrusionOk="0">
                      <a:moveTo>
                        <a:pt x="175" y="1"/>
                      </a:moveTo>
                      <a:cubicBezTo>
                        <a:pt x="157" y="1"/>
                        <a:pt x="137" y="3"/>
                        <a:pt x="118" y="8"/>
                      </a:cubicBezTo>
                      <a:lnTo>
                        <a:pt x="1" y="86"/>
                      </a:lnTo>
                      <a:cubicBezTo>
                        <a:pt x="40" y="164"/>
                        <a:pt x="98" y="183"/>
                        <a:pt x="137" y="222"/>
                      </a:cubicBezTo>
                      <a:cubicBezTo>
                        <a:pt x="157" y="261"/>
                        <a:pt x="195" y="261"/>
                        <a:pt x="215" y="261"/>
                      </a:cubicBezTo>
                      <a:lnTo>
                        <a:pt x="234" y="222"/>
                      </a:lnTo>
                      <a:cubicBezTo>
                        <a:pt x="293" y="203"/>
                        <a:pt x="312" y="144"/>
                        <a:pt x="293" y="66"/>
                      </a:cubicBezTo>
                      <a:cubicBezTo>
                        <a:pt x="278" y="23"/>
                        <a:pt x="231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3" name="Google Shape;9563;p70"/>
                <p:cNvSpPr/>
                <p:nvPr/>
              </p:nvSpPr>
              <p:spPr>
                <a:xfrm>
                  <a:off x="1114375" y="2137525"/>
                  <a:ext cx="40875" cy="2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37" extrusionOk="0">
                      <a:moveTo>
                        <a:pt x="778" y="181"/>
                      </a:moveTo>
                      <a:cubicBezTo>
                        <a:pt x="953" y="181"/>
                        <a:pt x="1090" y="200"/>
                        <a:pt x="1206" y="278"/>
                      </a:cubicBezTo>
                      <a:cubicBezTo>
                        <a:pt x="1304" y="317"/>
                        <a:pt x="1362" y="395"/>
                        <a:pt x="1362" y="473"/>
                      </a:cubicBezTo>
                      <a:cubicBezTo>
                        <a:pt x="1362" y="550"/>
                        <a:pt x="1304" y="589"/>
                        <a:pt x="1206" y="667"/>
                      </a:cubicBezTo>
                      <a:cubicBezTo>
                        <a:pt x="1099" y="735"/>
                        <a:pt x="944" y="769"/>
                        <a:pt x="783" y="769"/>
                      </a:cubicBezTo>
                      <a:cubicBezTo>
                        <a:pt x="623" y="769"/>
                        <a:pt x="457" y="735"/>
                        <a:pt x="331" y="667"/>
                      </a:cubicBezTo>
                      <a:cubicBezTo>
                        <a:pt x="234" y="628"/>
                        <a:pt x="195" y="550"/>
                        <a:pt x="195" y="473"/>
                      </a:cubicBezTo>
                      <a:cubicBezTo>
                        <a:pt x="195" y="395"/>
                        <a:pt x="234" y="356"/>
                        <a:pt x="331" y="278"/>
                      </a:cubicBezTo>
                      <a:cubicBezTo>
                        <a:pt x="467" y="200"/>
                        <a:pt x="623" y="181"/>
                        <a:pt x="778" y="181"/>
                      </a:cubicBezTo>
                      <a:close/>
                      <a:moveTo>
                        <a:pt x="807" y="1"/>
                      </a:moveTo>
                      <a:cubicBezTo>
                        <a:pt x="632" y="1"/>
                        <a:pt x="457" y="35"/>
                        <a:pt x="311" y="103"/>
                      </a:cubicBezTo>
                      <a:cubicBezTo>
                        <a:pt x="370" y="161"/>
                        <a:pt x="389" y="200"/>
                        <a:pt x="331" y="259"/>
                      </a:cubicBezTo>
                      <a:cubicBezTo>
                        <a:pt x="311" y="297"/>
                        <a:pt x="272" y="297"/>
                        <a:pt x="234" y="297"/>
                      </a:cubicBezTo>
                      <a:cubicBezTo>
                        <a:pt x="214" y="297"/>
                        <a:pt x="195" y="297"/>
                        <a:pt x="195" y="278"/>
                      </a:cubicBezTo>
                      <a:lnTo>
                        <a:pt x="117" y="220"/>
                      </a:lnTo>
                      <a:cubicBezTo>
                        <a:pt x="39" y="297"/>
                        <a:pt x="0" y="395"/>
                        <a:pt x="0" y="492"/>
                      </a:cubicBezTo>
                      <a:cubicBezTo>
                        <a:pt x="0" y="648"/>
                        <a:pt x="97" y="784"/>
                        <a:pt x="272" y="881"/>
                      </a:cubicBezTo>
                      <a:cubicBezTo>
                        <a:pt x="428" y="978"/>
                        <a:pt x="623" y="1037"/>
                        <a:pt x="817" y="1037"/>
                      </a:cubicBezTo>
                      <a:cubicBezTo>
                        <a:pt x="992" y="1037"/>
                        <a:pt x="1167" y="978"/>
                        <a:pt x="1304" y="939"/>
                      </a:cubicBezTo>
                      <a:lnTo>
                        <a:pt x="1265" y="920"/>
                      </a:lnTo>
                      <a:cubicBezTo>
                        <a:pt x="1167" y="842"/>
                        <a:pt x="1148" y="764"/>
                        <a:pt x="1187" y="725"/>
                      </a:cubicBezTo>
                      <a:cubicBezTo>
                        <a:pt x="1201" y="682"/>
                        <a:pt x="1249" y="660"/>
                        <a:pt x="1304" y="660"/>
                      </a:cubicBezTo>
                      <a:cubicBezTo>
                        <a:pt x="1323" y="660"/>
                        <a:pt x="1342" y="662"/>
                        <a:pt x="1362" y="667"/>
                      </a:cubicBezTo>
                      <a:lnTo>
                        <a:pt x="1498" y="764"/>
                      </a:lnTo>
                      <a:cubicBezTo>
                        <a:pt x="1576" y="687"/>
                        <a:pt x="1634" y="589"/>
                        <a:pt x="1634" y="492"/>
                      </a:cubicBezTo>
                      <a:cubicBezTo>
                        <a:pt x="1634" y="395"/>
                        <a:pt x="1576" y="297"/>
                        <a:pt x="1498" y="220"/>
                      </a:cubicBezTo>
                      <a:lnTo>
                        <a:pt x="1440" y="278"/>
                      </a:lnTo>
                      <a:cubicBezTo>
                        <a:pt x="1401" y="278"/>
                        <a:pt x="1381" y="297"/>
                        <a:pt x="1381" y="297"/>
                      </a:cubicBezTo>
                      <a:cubicBezTo>
                        <a:pt x="1342" y="297"/>
                        <a:pt x="1304" y="278"/>
                        <a:pt x="1284" y="259"/>
                      </a:cubicBezTo>
                      <a:cubicBezTo>
                        <a:pt x="1265" y="200"/>
                        <a:pt x="1265" y="122"/>
                        <a:pt x="1304" y="103"/>
                      </a:cubicBezTo>
                      <a:cubicBezTo>
                        <a:pt x="1158" y="35"/>
                        <a:pt x="983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4" name="Google Shape;9564;p70"/>
                <p:cNvSpPr/>
                <p:nvPr/>
              </p:nvSpPr>
              <p:spPr>
                <a:xfrm>
                  <a:off x="1144525" y="2139125"/>
                  <a:ext cx="6825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215" extrusionOk="0">
                      <a:moveTo>
                        <a:pt x="78" y="0"/>
                      </a:moveTo>
                      <a:cubicBezTo>
                        <a:pt x="39" y="39"/>
                        <a:pt x="0" y="97"/>
                        <a:pt x="59" y="175"/>
                      </a:cubicBezTo>
                      <a:cubicBezTo>
                        <a:pt x="78" y="214"/>
                        <a:pt x="117" y="214"/>
                        <a:pt x="156" y="214"/>
                      </a:cubicBezTo>
                      <a:cubicBezTo>
                        <a:pt x="175" y="214"/>
                        <a:pt x="195" y="214"/>
                        <a:pt x="195" y="195"/>
                      </a:cubicBezTo>
                      <a:lnTo>
                        <a:pt x="273" y="136"/>
                      </a:lnTo>
                      <a:cubicBezTo>
                        <a:pt x="214" y="97"/>
                        <a:pt x="175" y="39"/>
                        <a:pt x="117" y="19"/>
                      </a:cubicBezTo>
                      <a:cubicBezTo>
                        <a:pt x="98" y="19"/>
                        <a:pt x="78" y="0"/>
                        <a:pt x="7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5" name="Google Shape;9565;p70"/>
                <p:cNvSpPr/>
                <p:nvPr/>
              </p:nvSpPr>
              <p:spPr>
                <a:xfrm>
                  <a:off x="1145975" y="2156125"/>
                  <a:ext cx="326375" cy="19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55" h="7706" extrusionOk="0">
                      <a:moveTo>
                        <a:pt x="215" y="1"/>
                      </a:moveTo>
                      <a:cubicBezTo>
                        <a:pt x="195" y="59"/>
                        <a:pt x="137" y="98"/>
                        <a:pt x="78" y="137"/>
                      </a:cubicBezTo>
                      <a:cubicBezTo>
                        <a:pt x="40" y="137"/>
                        <a:pt x="20" y="176"/>
                        <a:pt x="1" y="176"/>
                      </a:cubicBezTo>
                      <a:lnTo>
                        <a:pt x="13055" y="7705"/>
                      </a:lnTo>
                      <a:lnTo>
                        <a:pt x="13055" y="7413"/>
                      </a:ln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6" name="Google Shape;9566;p70"/>
                <p:cNvSpPr/>
                <p:nvPr/>
              </p:nvSpPr>
              <p:spPr>
                <a:xfrm>
                  <a:off x="1143550" y="2153925"/>
                  <a:ext cx="8300" cy="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65" extrusionOk="0">
                      <a:moveTo>
                        <a:pt x="137" y="0"/>
                      </a:moveTo>
                      <a:cubicBezTo>
                        <a:pt x="98" y="0"/>
                        <a:pt x="59" y="18"/>
                        <a:pt x="20" y="69"/>
                      </a:cubicBezTo>
                      <a:cubicBezTo>
                        <a:pt x="0" y="108"/>
                        <a:pt x="0" y="186"/>
                        <a:pt x="78" y="225"/>
                      </a:cubicBezTo>
                      <a:lnTo>
                        <a:pt x="117" y="264"/>
                      </a:lnTo>
                      <a:cubicBezTo>
                        <a:pt x="137" y="264"/>
                        <a:pt x="175" y="225"/>
                        <a:pt x="195" y="225"/>
                      </a:cubicBezTo>
                      <a:cubicBezTo>
                        <a:pt x="234" y="186"/>
                        <a:pt x="292" y="147"/>
                        <a:pt x="331" y="108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7" name="Google Shape;9567;p70"/>
                <p:cNvSpPr/>
                <p:nvPr/>
              </p:nvSpPr>
              <p:spPr>
                <a:xfrm>
                  <a:off x="1058425" y="2106050"/>
                  <a:ext cx="63250" cy="3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0" h="1499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2316" y="1498"/>
                      </a:lnTo>
                      <a:cubicBezTo>
                        <a:pt x="2335" y="1420"/>
                        <a:pt x="2374" y="1401"/>
                        <a:pt x="2452" y="1342"/>
                      </a:cubicBezTo>
                      <a:cubicBezTo>
                        <a:pt x="2472" y="1342"/>
                        <a:pt x="2510" y="1323"/>
                        <a:pt x="2530" y="1323"/>
                      </a:cubicBezTo>
                      <a:lnTo>
                        <a:pt x="2510" y="1323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8" name="Google Shape;9568;p70"/>
                <p:cNvSpPr/>
                <p:nvPr/>
              </p:nvSpPr>
              <p:spPr>
                <a:xfrm>
                  <a:off x="1019025" y="2083175"/>
                  <a:ext cx="39425" cy="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7" h="916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24" y="915"/>
                      </a:lnTo>
                      <a:lnTo>
                        <a:pt x="1577" y="77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69" name="Google Shape;9569;p70"/>
                <p:cNvSpPr/>
                <p:nvPr/>
              </p:nvSpPr>
              <p:spPr>
                <a:xfrm>
                  <a:off x="1116300" y="2139600"/>
                  <a:ext cx="6350" cy="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6" extrusionOk="0">
                      <a:moveTo>
                        <a:pt x="215" y="0"/>
                      </a:moveTo>
                      <a:cubicBezTo>
                        <a:pt x="195" y="0"/>
                        <a:pt x="157" y="20"/>
                        <a:pt x="137" y="20"/>
                      </a:cubicBezTo>
                      <a:cubicBezTo>
                        <a:pt x="59" y="59"/>
                        <a:pt x="20" y="98"/>
                        <a:pt x="1" y="156"/>
                      </a:cubicBezTo>
                      <a:lnTo>
                        <a:pt x="59" y="195"/>
                      </a:lnTo>
                      <a:lnTo>
                        <a:pt x="137" y="195"/>
                      </a:lnTo>
                      <a:cubicBezTo>
                        <a:pt x="195" y="195"/>
                        <a:pt x="215" y="176"/>
                        <a:pt x="234" y="156"/>
                      </a:cubicBezTo>
                      <a:cubicBezTo>
                        <a:pt x="254" y="98"/>
                        <a:pt x="254" y="20"/>
                        <a:pt x="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0" name="Google Shape;9570;p70"/>
                <p:cNvSpPr/>
                <p:nvPr/>
              </p:nvSpPr>
              <p:spPr>
                <a:xfrm>
                  <a:off x="878950" y="2106050"/>
                  <a:ext cx="179500" cy="8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80" h="3386" extrusionOk="0">
                      <a:moveTo>
                        <a:pt x="6927" y="0"/>
                      </a:moveTo>
                      <a:lnTo>
                        <a:pt x="4359" y="1498"/>
                      </a:lnTo>
                      <a:cubicBezTo>
                        <a:pt x="4398" y="1518"/>
                        <a:pt x="4417" y="1576"/>
                        <a:pt x="4398" y="1654"/>
                      </a:cubicBezTo>
                      <a:cubicBezTo>
                        <a:pt x="4378" y="1712"/>
                        <a:pt x="4339" y="1712"/>
                        <a:pt x="4300" y="1712"/>
                      </a:cubicBezTo>
                      <a:cubicBezTo>
                        <a:pt x="4281" y="1712"/>
                        <a:pt x="4261" y="1712"/>
                        <a:pt x="4261" y="1673"/>
                      </a:cubicBezTo>
                      <a:lnTo>
                        <a:pt x="4145" y="1615"/>
                      </a:lnTo>
                      <a:lnTo>
                        <a:pt x="1557" y="3093"/>
                      </a:lnTo>
                      <a:lnTo>
                        <a:pt x="254" y="2335"/>
                      </a:lnTo>
                      <a:lnTo>
                        <a:pt x="1" y="2490"/>
                      </a:lnTo>
                      <a:lnTo>
                        <a:pt x="1518" y="3366"/>
                      </a:lnTo>
                      <a:cubicBezTo>
                        <a:pt x="1538" y="3366"/>
                        <a:pt x="1557" y="3385"/>
                        <a:pt x="1557" y="3385"/>
                      </a:cubicBezTo>
                      <a:cubicBezTo>
                        <a:pt x="1577" y="3385"/>
                        <a:pt x="1616" y="3385"/>
                        <a:pt x="1616" y="3366"/>
                      </a:cubicBezTo>
                      <a:lnTo>
                        <a:pt x="7180" y="156"/>
                      </a:lnTo>
                      <a:lnTo>
                        <a:pt x="692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1" name="Google Shape;9571;p70"/>
                <p:cNvSpPr/>
                <p:nvPr/>
              </p:nvSpPr>
              <p:spPr>
                <a:xfrm>
                  <a:off x="1058925" y="2001475"/>
                  <a:ext cx="143975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59" h="4164" extrusionOk="0">
                      <a:moveTo>
                        <a:pt x="4339" y="0"/>
                      </a:moveTo>
                      <a:lnTo>
                        <a:pt x="4086" y="156"/>
                      </a:lnTo>
                      <a:lnTo>
                        <a:pt x="5409" y="915"/>
                      </a:lnTo>
                      <a:lnTo>
                        <a:pt x="2743" y="2432"/>
                      </a:lnTo>
                      <a:cubicBezTo>
                        <a:pt x="2802" y="2471"/>
                        <a:pt x="2821" y="2529"/>
                        <a:pt x="2802" y="2607"/>
                      </a:cubicBezTo>
                      <a:cubicBezTo>
                        <a:pt x="2782" y="2666"/>
                        <a:pt x="2724" y="2666"/>
                        <a:pt x="2704" y="2666"/>
                      </a:cubicBezTo>
                      <a:cubicBezTo>
                        <a:pt x="2685" y="2666"/>
                        <a:pt x="2646" y="2666"/>
                        <a:pt x="2646" y="2627"/>
                      </a:cubicBezTo>
                      <a:lnTo>
                        <a:pt x="2529" y="2568"/>
                      </a:lnTo>
                      <a:lnTo>
                        <a:pt x="0" y="4027"/>
                      </a:lnTo>
                      <a:lnTo>
                        <a:pt x="253" y="4164"/>
                      </a:lnTo>
                      <a:lnTo>
                        <a:pt x="5720" y="1012"/>
                      </a:lnTo>
                      <a:cubicBezTo>
                        <a:pt x="5759" y="973"/>
                        <a:pt x="5759" y="934"/>
                        <a:pt x="5759" y="915"/>
                      </a:cubicBezTo>
                      <a:cubicBezTo>
                        <a:pt x="5759" y="856"/>
                        <a:pt x="5739" y="837"/>
                        <a:pt x="5720" y="817"/>
                      </a:cubicBezTo>
                      <a:lnTo>
                        <a:pt x="433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2" name="Google Shape;9572;p70"/>
                <p:cNvSpPr/>
                <p:nvPr/>
              </p:nvSpPr>
              <p:spPr>
                <a:xfrm>
                  <a:off x="1052100" y="2102625"/>
                  <a:ext cx="122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" h="254" extrusionOk="0">
                      <a:moveTo>
                        <a:pt x="254" y="1"/>
                      </a:moveTo>
                      <a:lnTo>
                        <a:pt x="1" y="137"/>
                      </a:lnTo>
                      <a:lnTo>
                        <a:pt x="254" y="254"/>
                      </a:lnTo>
                      <a:lnTo>
                        <a:pt x="487" y="137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3" name="Google Shape;9573;p70"/>
                <p:cNvSpPr/>
                <p:nvPr/>
              </p:nvSpPr>
              <p:spPr>
                <a:xfrm>
                  <a:off x="1088575" y="2043300"/>
                  <a:ext cx="38950" cy="2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915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324" y="915"/>
                      </a:lnTo>
                      <a:lnTo>
                        <a:pt x="1557" y="759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4" name="Google Shape;9574;p70"/>
                <p:cNvSpPr/>
                <p:nvPr/>
              </p:nvSpPr>
              <p:spPr>
                <a:xfrm>
                  <a:off x="1121650" y="2062275"/>
                  <a:ext cx="78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" h="234" extrusionOk="0">
                      <a:moveTo>
                        <a:pt x="234" y="0"/>
                      </a:moveTo>
                      <a:lnTo>
                        <a:pt x="1" y="156"/>
                      </a:lnTo>
                      <a:lnTo>
                        <a:pt x="118" y="234"/>
                      </a:lnTo>
                      <a:lnTo>
                        <a:pt x="195" y="234"/>
                      </a:lnTo>
                      <a:cubicBezTo>
                        <a:pt x="234" y="234"/>
                        <a:pt x="273" y="195"/>
                        <a:pt x="293" y="175"/>
                      </a:cubicBezTo>
                      <a:cubicBezTo>
                        <a:pt x="312" y="136"/>
                        <a:pt x="312" y="58"/>
                        <a:pt x="2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5" name="Google Shape;9575;p70"/>
                <p:cNvSpPr/>
                <p:nvPr/>
              </p:nvSpPr>
              <p:spPr>
                <a:xfrm>
                  <a:off x="949000" y="212452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34" y="0"/>
                      </a:moveTo>
                      <a:lnTo>
                        <a:pt x="0" y="137"/>
                      </a:lnTo>
                      <a:lnTo>
                        <a:pt x="1304" y="895"/>
                      </a:lnTo>
                      <a:lnTo>
                        <a:pt x="1557" y="759"/>
                      </a:ln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6" name="Google Shape;9576;p70"/>
                <p:cNvSpPr/>
                <p:nvPr/>
              </p:nvSpPr>
              <p:spPr>
                <a:xfrm>
                  <a:off x="981575" y="2143500"/>
                  <a:ext cx="8300" cy="5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15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137" y="214"/>
                      </a:lnTo>
                      <a:lnTo>
                        <a:pt x="195" y="214"/>
                      </a:lnTo>
                      <a:cubicBezTo>
                        <a:pt x="254" y="214"/>
                        <a:pt x="273" y="175"/>
                        <a:pt x="293" y="156"/>
                      </a:cubicBezTo>
                      <a:cubicBezTo>
                        <a:pt x="332" y="117"/>
                        <a:pt x="332" y="39"/>
                        <a:pt x="2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7" name="Google Shape;9577;p70"/>
                <p:cNvSpPr/>
                <p:nvPr/>
              </p:nvSpPr>
              <p:spPr>
                <a:xfrm>
                  <a:off x="988400" y="19017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1" y="4437"/>
                      </a:lnTo>
                      <a:lnTo>
                        <a:pt x="6887" y="4145"/>
                      </a:lnTo>
                      <a:lnTo>
                        <a:pt x="5448" y="3308"/>
                      </a:lnTo>
                      <a:cubicBezTo>
                        <a:pt x="5428" y="3269"/>
                        <a:pt x="5409" y="3192"/>
                        <a:pt x="5428" y="3153"/>
                      </a:cubicBezTo>
                      <a:cubicBezTo>
                        <a:pt x="5443" y="3109"/>
                        <a:pt x="5490" y="3087"/>
                        <a:pt x="5546" y="3087"/>
                      </a:cubicBezTo>
                      <a:cubicBezTo>
                        <a:pt x="5564" y="3087"/>
                        <a:pt x="5584" y="3089"/>
                        <a:pt x="5603" y="3094"/>
                      </a:cubicBezTo>
                      <a:lnTo>
                        <a:pt x="7160" y="3989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8" name="Google Shape;9578;p70"/>
                <p:cNvSpPr/>
                <p:nvPr/>
              </p:nvSpPr>
              <p:spPr>
                <a:xfrm>
                  <a:off x="1123125" y="1978825"/>
                  <a:ext cx="442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71" h="1062" extrusionOk="0">
                      <a:moveTo>
                        <a:pt x="152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6"/>
                        <a:pt x="78" y="225"/>
                      </a:cubicBezTo>
                      <a:lnTo>
                        <a:pt x="1518" y="1062"/>
                      </a:lnTo>
                      <a:lnTo>
                        <a:pt x="1771" y="906"/>
                      </a:lnTo>
                      <a:lnTo>
                        <a:pt x="214" y="11"/>
                      </a:lnTo>
                      <a:cubicBezTo>
                        <a:pt x="195" y="5"/>
                        <a:pt x="173" y="1"/>
                        <a:pt x="1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79" name="Google Shape;9579;p70"/>
                <p:cNvSpPr/>
                <p:nvPr/>
              </p:nvSpPr>
              <p:spPr>
                <a:xfrm>
                  <a:off x="916900" y="194310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5"/>
                      </a:lnTo>
                      <a:lnTo>
                        <a:pt x="5487" y="3347"/>
                      </a:lnTo>
                      <a:cubicBezTo>
                        <a:pt x="5409" y="3308"/>
                        <a:pt x="5409" y="3230"/>
                        <a:pt x="5448" y="3191"/>
                      </a:cubicBezTo>
                      <a:cubicBezTo>
                        <a:pt x="5461" y="3164"/>
                        <a:pt x="5504" y="3136"/>
                        <a:pt x="5549" y="3136"/>
                      </a:cubicBezTo>
                      <a:cubicBezTo>
                        <a:pt x="5568" y="3136"/>
                        <a:pt x="5586" y="3141"/>
                        <a:pt x="5603" y="3152"/>
                      </a:cubicBezTo>
                      <a:lnTo>
                        <a:pt x="7121" y="4028"/>
                      </a:lnTo>
                      <a:lnTo>
                        <a:pt x="7685" y="3697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0" name="Google Shape;9580;p70"/>
                <p:cNvSpPr/>
                <p:nvPr/>
              </p:nvSpPr>
              <p:spPr>
                <a:xfrm>
                  <a:off x="1052100" y="2021250"/>
                  <a:ext cx="428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39" extrusionOk="0">
                      <a:moveTo>
                        <a:pt x="133" y="1"/>
                      </a:moveTo>
                      <a:cubicBezTo>
                        <a:pt x="99" y="1"/>
                        <a:pt x="63" y="20"/>
                        <a:pt x="40" y="65"/>
                      </a:cubicBezTo>
                      <a:cubicBezTo>
                        <a:pt x="1" y="104"/>
                        <a:pt x="1" y="182"/>
                        <a:pt x="79" y="240"/>
                      </a:cubicBezTo>
                      <a:lnTo>
                        <a:pt x="1460" y="1038"/>
                      </a:lnTo>
                      <a:lnTo>
                        <a:pt x="1713" y="882"/>
                      </a:lnTo>
                      <a:lnTo>
                        <a:pt x="195" y="26"/>
                      </a:lnTo>
                      <a:cubicBezTo>
                        <a:pt x="179" y="10"/>
                        <a:pt x="156" y="1"/>
                        <a:pt x="13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1" name="Google Shape;9581;p70"/>
                <p:cNvSpPr/>
                <p:nvPr/>
              </p:nvSpPr>
              <p:spPr>
                <a:xfrm>
                  <a:off x="776825" y="2023350"/>
                  <a:ext cx="192125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5" h="4437" extrusionOk="0">
                      <a:moveTo>
                        <a:pt x="1323" y="1"/>
                      </a:moveTo>
                      <a:lnTo>
                        <a:pt x="0" y="759"/>
                      </a:lnTo>
                      <a:lnTo>
                        <a:pt x="6382" y="4436"/>
                      </a:lnTo>
                      <a:lnTo>
                        <a:pt x="6868" y="4145"/>
                      </a:lnTo>
                      <a:lnTo>
                        <a:pt x="5467" y="3347"/>
                      </a:lnTo>
                      <a:cubicBezTo>
                        <a:pt x="5428" y="3347"/>
                        <a:pt x="5428" y="3269"/>
                        <a:pt x="5448" y="3191"/>
                      </a:cubicBezTo>
                      <a:cubicBezTo>
                        <a:pt x="5461" y="3164"/>
                        <a:pt x="5504" y="3136"/>
                        <a:pt x="5556" y="3136"/>
                      </a:cubicBezTo>
                      <a:cubicBezTo>
                        <a:pt x="5577" y="3136"/>
                        <a:pt x="5600" y="3141"/>
                        <a:pt x="5623" y="3152"/>
                      </a:cubicBezTo>
                      <a:lnTo>
                        <a:pt x="7121" y="4028"/>
                      </a:lnTo>
                      <a:lnTo>
                        <a:pt x="7685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2" name="Google Shape;9582;p70"/>
                <p:cNvSpPr/>
                <p:nvPr/>
              </p:nvSpPr>
              <p:spPr>
                <a:xfrm>
                  <a:off x="912525" y="2101500"/>
                  <a:ext cx="42325" cy="2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3" h="1039" extrusionOk="0">
                      <a:moveTo>
                        <a:pt x="122" y="1"/>
                      </a:moveTo>
                      <a:cubicBezTo>
                        <a:pt x="88" y="1"/>
                        <a:pt x="54" y="20"/>
                        <a:pt x="20" y="65"/>
                      </a:cubicBezTo>
                      <a:cubicBezTo>
                        <a:pt x="0" y="104"/>
                        <a:pt x="0" y="182"/>
                        <a:pt x="78" y="240"/>
                      </a:cubicBezTo>
                      <a:lnTo>
                        <a:pt x="1459" y="1038"/>
                      </a:lnTo>
                      <a:lnTo>
                        <a:pt x="1693" y="882"/>
                      </a:lnTo>
                      <a:lnTo>
                        <a:pt x="195" y="26"/>
                      </a:lnTo>
                      <a:cubicBezTo>
                        <a:pt x="171" y="10"/>
                        <a:pt x="146" y="1"/>
                        <a:pt x="12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3" name="Google Shape;9583;p70"/>
                <p:cNvSpPr/>
                <p:nvPr/>
              </p:nvSpPr>
              <p:spPr>
                <a:xfrm>
                  <a:off x="705325" y="20656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0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926" y="4105"/>
                      </a:lnTo>
                      <a:lnTo>
                        <a:pt x="5603" y="3347"/>
                      </a:lnTo>
                      <a:cubicBezTo>
                        <a:pt x="5545" y="3327"/>
                        <a:pt x="5545" y="3249"/>
                        <a:pt x="5565" y="3171"/>
                      </a:cubicBezTo>
                      <a:cubicBezTo>
                        <a:pt x="5579" y="3143"/>
                        <a:pt x="5624" y="3125"/>
                        <a:pt x="5678" y="3125"/>
                      </a:cubicBezTo>
                      <a:cubicBezTo>
                        <a:pt x="5698" y="3125"/>
                        <a:pt x="5719" y="3127"/>
                        <a:pt x="5740" y="3133"/>
                      </a:cubicBezTo>
                      <a:lnTo>
                        <a:pt x="7160" y="3950"/>
                      </a:lnTo>
                      <a:lnTo>
                        <a:pt x="7685" y="3658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4" name="Google Shape;9584;p70"/>
                <p:cNvSpPr/>
                <p:nvPr/>
              </p:nvSpPr>
              <p:spPr>
                <a:xfrm>
                  <a:off x="843450" y="2144175"/>
                  <a:ext cx="40875" cy="2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85" extrusionOk="0">
                      <a:moveTo>
                        <a:pt x="146" y="0"/>
                      </a:moveTo>
                      <a:cubicBezTo>
                        <a:pt x="105" y="0"/>
                        <a:pt x="64" y="14"/>
                        <a:pt x="40" y="51"/>
                      </a:cubicBezTo>
                      <a:cubicBezTo>
                        <a:pt x="1" y="109"/>
                        <a:pt x="1" y="187"/>
                        <a:pt x="78" y="226"/>
                      </a:cubicBezTo>
                      <a:lnTo>
                        <a:pt x="1401" y="985"/>
                      </a:lnTo>
                      <a:lnTo>
                        <a:pt x="1635" y="829"/>
                      </a:lnTo>
                      <a:lnTo>
                        <a:pt x="215" y="12"/>
                      </a:lnTo>
                      <a:cubicBezTo>
                        <a:pt x="193" y="5"/>
                        <a:pt x="169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5" name="Google Shape;9585;p70"/>
                <p:cNvSpPr/>
                <p:nvPr/>
              </p:nvSpPr>
              <p:spPr>
                <a:xfrm>
                  <a:off x="846850" y="1983950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1"/>
                      </a:moveTo>
                      <a:lnTo>
                        <a:pt x="1" y="760"/>
                      </a:lnTo>
                      <a:lnTo>
                        <a:pt x="6363" y="4437"/>
                      </a:lnTo>
                      <a:lnTo>
                        <a:pt x="6888" y="4145"/>
                      </a:lnTo>
                      <a:lnTo>
                        <a:pt x="5545" y="3367"/>
                      </a:lnTo>
                      <a:cubicBezTo>
                        <a:pt x="5487" y="3308"/>
                        <a:pt x="5468" y="3230"/>
                        <a:pt x="5487" y="3191"/>
                      </a:cubicBezTo>
                      <a:cubicBezTo>
                        <a:pt x="5516" y="3148"/>
                        <a:pt x="5556" y="3126"/>
                        <a:pt x="5607" y="3126"/>
                      </a:cubicBezTo>
                      <a:cubicBezTo>
                        <a:pt x="5625" y="3126"/>
                        <a:pt x="5643" y="3128"/>
                        <a:pt x="5662" y="3133"/>
                      </a:cubicBezTo>
                      <a:lnTo>
                        <a:pt x="7121" y="3989"/>
                      </a:lnTo>
                      <a:lnTo>
                        <a:pt x="7686" y="367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6" name="Google Shape;9586;p70"/>
                <p:cNvSpPr/>
                <p:nvPr/>
              </p:nvSpPr>
              <p:spPr>
                <a:xfrm>
                  <a:off x="983525" y="2062000"/>
                  <a:ext cx="41375" cy="2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04" extrusionOk="0">
                      <a:moveTo>
                        <a:pt x="145" y="0"/>
                      </a:moveTo>
                      <a:cubicBezTo>
                        <a:pt x="107" y="0"/>
                        <a:pt x="59" y="18"/>
                        <a:pt x="20" y="69"/>
                      </a:cubicBezTo>
                      <a:cubicBezTo>
                        <a:pt x="1" y="108"/>
                        <a:pt x="1" y="186"/>
                        <a:pt x="78" y="225"/>
                      </a:cubicBezTo>
                      <a:lnTo>
                        <a:pt x="1421" y="1003"/>
                      </a:lnTo>
                      <a:lnTo>
                        <a:pt x="1654" y="867"/>
                      </a:lnTo>
                      <a:lnTo>
                        <a:pt x="195" y="11"/>
                      </a:lnTo>
                      <a:cubicBezTo>
                        <a:pt x="182" y="5"/>
                        <a:pt x="165" y="0"/>
                        <a:pt x="1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7" name="Google Shape;9587;p70"/>
                <p:cNvSpPr/>
                <p:nvPr/>
              </p:nvSpPr>
              <p:spPr>
                <a:xfrm>
                  <a:off x="348325" y="1812325"/>
                  <a:ext cx="345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2" h="1049" extrusionOk="0">
                      <a:moveTo>
                        <a:pt x="565" y="1"/>
                      </a:moveTo>
                      <a:cubicBezTo>
                        <a:pt x="367" y="1"/>
                        <a:pt x="170" y="44"/>
                        <a:pt x="20" y="134"/>
                      </a:cubicBezTo>
                      <a:lnTo>
                        <a:pt x="20" y="446"/>
                      </a:lnTo>
                      <a:cubicBezTo>
                        <a:pt x="20" y="407"/>
                        <a:pt x="39" y="348"/>
                        <a:pt x="117" y="329"/>
                      </a:cubicBezTo>
                      <a:cubicBezTo>
                        <a:pt x="234" y="251"/>
                        <a:pt x="409" y="232"/>
                        <a:pt x="565" y="232"/>
                      </a:cubicBezTo>
                      <a:cubicBezTo>
                        <a:pt x="720" y="232"/>
                        <a:pt x="876" y="251"/>
                        <a:pt x="993" y="329"/>
                      </a:cubicBezTo>
                      <a:cubicBezTo>
                        <a:pt x="1090" y="368"/>
                        <a:pt x="1148" y="446"/>
                        <a:pt x="1148" y="524"/>
                      </a:cubicBezTo>
                      <a:cubicBezTo>
                        <a:pt x="1148" y="601"/>
                        <a:pt x="1090" y="640"/>
                        <a:pt x="993" y="718"/>
                      </a:cubicBezTo>
                      <a:cubicBezTo>
                        <a:pt x="876" y="786"/>
                        <a:pt x="711" y="820"/>
                        <a:pt x="548" y="820"/>
                      </a:cubicBezTo>
                      <a:cubicBezTo>
                        <a:pt x="385" y="820"/>
                        <a:pt x="224" y="786"/>
                        <a:pt x="117" y="718"/>
                      </a:cubicBezTo>
                      <a:cubicBezTo>
                        <a:pt x="59" y="679"/>
                        <a:pt x="20" y="640"/>
                        <a:pt x="0" y="601"/>
                      </a:cubicBezTo>
                      <a:lnTo>
                        <a:pt x="0" y="913"/>
                      </a:lnTo>
                      <a:cubicBezTo>
                        <a:pt x="176" y="1010"/>
                        <a:pt x="351" y="1049"/>
                        <a:pt x="545" y="1049"/>
                      </a:cubicBezTo>
                      <a:cubicBezTo>
                        <a:pt x="740" y="1049"/>
                        <a:pt x="973" y="1010"/>
                        <a:pt x="1109" y="913"/>
                      </a:cubicBezTo>
                      <a:cubicBezTo>
                        <a:pt x="1284" y="815"/>
                        <a:pt x="1382" y="660"/>
                        <a:pt x="1382" y="524"/>
                      </a:cubicBezTo>
                      <a:cubicBezTo>
                        <a:pt x="1382" y="426"/>
                        <a:pt x="1323" y="329"/>
                        <a:pt x="1265" y="251"/>
                      </a:cubicBezTo>
                      <a:lnTo>
                        <a:pt x="1129" y="329"/>
                      </a:lnTo>
                      <a:cubicBezTo>
                        <a:pt x="1109" y="329"/>
                        <a:pt x="1090" y="348"/>
                        <a:pt x="1090" y="348"/>
                      </a:cubicBezTo>
                      <a:cubicBezTo>
                        <a:pt x="1032" y="348"/>
                        <a:pt x="1012" y="329"/>
                        <a:pt x="993" y="310"/>
                      </a:cubicBezTo>
                      <a:cubicBezTo>
                        <a:pt x="973" y="251"/>
                        <a:pt x="973" y="173"/>
                        <a:pt x="1032" y="134"/>
                      </a:cubicBezTo>
                      <a:lnTo>
                        <a:pt x="1090" y="115"/>
                      </a:lnTo>
                      <a:cubicBezTo>
                        <a:pt x="939" y="39"/>
                        <a:pt x="751" y="1"/>
                        <a:pt x="56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8" name="Google Shape;9588;p70"/>
                <p:cNvSpPr/>
                <p:nvPr/>
              </p:nvSpPr>
              <p:spPr>
                <a:xfrm>
                  <a:off x="372150" y="1814225"/>
                  <a:ext cx="7325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3" extrusionOk="0">
                      <a:moveTo>
                        <a:pt x="98" y="0"/>
                      </a:moveTo>
                      <a:lnTo>
                        <a:pt x="40" y="20"/>
                      </a:lnTo>
                      <a:cubicBezTo>
                        <a:pt x="20" y="58"/>
                        <a:pt x="1" y="117"/>
                        <a:pt x="20" y="195"/>
                      </a:cubicBezTo>
                      <a:cubicBezTo>
                        <a:pt x="40" y="253"/>
                        <a:pt x="98" y="253"/>
                        <a:pt x="117" y="253"/>
                      </a:cubicBezTo>
                      <a:cubicBezTo>
                        <a:pt x="137" y="253"/>
                        <a:pt x="156" y="253"/>
                        <a:pt x="156" y="214"/>
                      </a:cubicBezTo>
                      <a:lnTo>
                        <a:pt x="293" y="156"/>
                      </a:lnTo>
                      <a:cubicBezTo>
                        <a:pt x="234" y="97"/>
                        <a:pt x="195" y="58"/>
                        <a:pt x="137" y="20"/>
                      </a:cubicBezTo>
                      <a:cubicBezTo>
                        <a:pt x="117" y="20"/>
                        <a:pt x="98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89" name="Google Shape;9589;p70"/>
                <p:cNvSpPr/>
                <p:nvPr/>
              </p:nvSpPr>
              <p:spPr>
                <a:xfrm>
                  <a:off x="373625" y="19266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798" y="232"/>
                      </a:moveTo>
                      <a:cubicBezTo>
                        <a:pt x="973" y="232"/>
                        <a:pt x="1129" y="251"/>
                        <a:pt x="1245" y="329"/>
                      </a:cubicBezTo>
                      <a:cubicBezTo>
                        <a:pt x="1343" y="368"/>
                        <a:pt x="1381" y="446"/>
                        <a:pt x="1381" y="523"/>
                      </a:cubicBezTo>
                      <a:cubicBezTo>
                        <a:pt x="1401" y="601"/>
                        <a:pt x="1343" y="660"/>
                        <a:pt x="1245" y="718"/>
                      </a:cubicBezTo>
                      <a:cubicBezTo>
                        <a:pt x="1129" y="786"/>
                        <a:pt x="963" y="820"/>
                        <a:pt x="800" y="820"/>
                      </a:cubicBezTo>
                      <a:cubicBezTo>
                        <a:pt x="637" y="820"/>
                        <a:pt x="477" y="786"/>
                        <a:pt x="370" y="718"/>
                      </a:cubicBezTo>
                      <a:cubicBezTo>
                        <a:pt x="272" y="660"/>
                        <a:pt x="234" y="601"/>
                        <a:pt x="234" y="523"/>
                      </a:cubicBezTo>
                      <a:cubicBezTo>
                        <a:pt x="234" y="446"/>
                        <a:pt x="272" y="407"/>
                        <a:pt x="370" y="329"/>
                      </a:cubicBezTo>
                      <a:cubicBezTo>
                        <a:pt x="487" y="251"/>
                        <a:pt x="662" y="232"/>
                        <a:pt x="798" y="232"/>
                      </a:cubicBezTo>
                      <a:close/>
                      <a:moveTo>
                        <a:pt x="807" y="1"/>
                      </a:moveTo>
                      <a:cubicBezTo>
                        <a:pt x="614" y="1"/>
                        <a:pt x="423" y="44"/>
                        <a:pt x="272" y="134"/>
                      </a:cubicBezTo>
                      <a:cubicBezTo>
                        <a:pt x="97" y="232"/>
                        <a:pt x="0" y="368"/>
                        <a:pt x="0" y="523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48" y="1010"/>
                        <a:pt x="642" y="1049"/>
                        <a:pt x="837" y="1049"/>
                      </a:cubicBezTo>
                      <a:cubicBezTo>
                        <a:pt x="1031" y="1049"/>
                        <a:pt x="1245" y="1010"/>
                        <a:pt x="1401" y="913"/>
                      </a:cubicBezTo>
                      <a:cubicBezTo>
                        <a:pt x="1557" y="815"/>
                        <a:pt x="1654" y="660"/>
                        <a:pt x="1654" y="523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62" y="329"/>
                        <a:pt x="1343" y="348"/>
                        <a:pt x="1343" y="348"/>
                      </a:cubicBezTo>
                      <a:cubicBezTo>
                        <a:pt x="1284" y="348"/>
                        <a:pt x="1265" y="329"/>
                        <a:pt x="1245" y="309"/>
                      </a:cubicBezTo>
                      <a:cubicBezTo>
                        <a:pt x="1226" y="251"/>
                        <a:pt x="1226" y="173"/>
                        <a:pt x="1304" y="134"/>
                      </a:cubicBezTo>
                      <a:lnTo>
                        <a:pt x="1323" y="115"/>
                      </a:lnTo>
                      <a:cubicBezTo>
                        <a:pt x="1172" y="39"/>
                        <a:pt x="989" y="1"/>
                        <a:pt x="8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0" name="Google Shape;9590;p70"/>
                <p:cNvSpPr/>
                <p:nvPr/>
              </p:nvSpPr>
              <p:spPr>
                <a:xfrm>
                  <a:off x="402800" y="1928500"/>
                  <a:ext cx="83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54" extrusionOk="0">
                      <a:moveTo>
                        <a:pt x="98" y="1"/>
                      </a:moveTo>
                      <a:lnTo>
                        <a:pt x="78" y="20"/>
                      </a:lnTo>
                      <a:cubicBezTo>
                        <a:pt x="39" y="79"/>
                        <a:pt x="0" y="157"/>
                        <a:pt x="59" y="196"/>
                      </a:cubicBezTo>
                      <a:cubicBezTo>
                        <a:pt x="78" y="254"/>
                        <a:pt x="117" y="254"/>
                        <a:pt x="156" y="254"/>
                      </a:cubicBezTo>
                      <a:cubicBezTo>
                        <a:pt x="176" y="254"/>
                        <a:pt x="195" y="254"/>
                        <a:pt x="195" y="215"/>
                      </a:cubicBezTo>
                      <a:lnTo>
                        <a:pt x="331" y="157"/>
                      </a:lnTo>
                      <a:cubicBezTo>
                        <a:pt x="273" y="98"/>
                        <a:pt x="234" y="79"/>
                        <a:pt x="176" y="20"/>
                      </a:cubicBezTo>
                      <a:cubicBezTo>
                        <a:pt x="156" y="1"/>
                        <a:pt x="117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1" name="Google Shape;9591;p70"/>
                <p:cNvSpPr/>
                <p:nvPr/>
              </p:nvSpPr>
              <p:spPr>
                <a:xfrm>
                  <a:off x="498625" y="188715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1243" y="310"/>
                      </a:moveTo>
                      <a:lnTo>
                        <a:pt x="1243" y="310"/>
                      </a:lnTo>
                      <a:cubicBezTo>
                        <a:pt x="1271" y="338"/>
                        <a:pt x="1290" y="352"/>
                        <a:pt x="1323" y="352"/>
                      </a:cubicBezTo>
                      <a:cubicBezTo>
                        <a:pt x="1323" y="352"/>
                        <a:pt x="1323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11" y="344"/>
                        <a:pt x="1298" y="338"/>
                        <a:pt x="1284" y="332"/>
                      </a:cubicBezTo>
                      <a:cubicBezTo>
                        <a:pt x="1270" y="324"/>
                        <a:pt x="1257" y="317"/>
                        <a:pt x="1243" y="310"/>
                      </a:cubicBezTo>
                      <a:close/>
                      <a:moveTo>
                        <a:pt x="830" y="1"/>
                      </a:moveTo>
                      <a:cubicBezTo>
                        <a:pt x="632" y="1"/>
                        <a:pt x="429" y="44"/>
                        <a:pt x="253" y="138"/>
                      </a:cubicBezTo>
                      <a:cubicBezTo>
                        <a:pt x="97" y="235"/>
                        <a:pt x="0" y="371"/>
                        <a:pt x="0" y="527"/>
                      </a:cubicBezTo>
                      <a:cubicBezTo>
                        <a:pt x="0" y="663"/>
                        <a:pt x="97" y="818"/>
                        <a:pt x="253" y="916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26" y="1013"/>
                        <a:pt x="1381" y="916"/>
                      </a:cubicBezTo>
                      <a:cubicBezTo>
                        <a:pt x="1556" y="818"/>
                        <a:pt x="1654" y="663"/>
                        <a:pt x="1654" y="527"/>
                      </a:cubicBezTo>
                      <a:cubicBezTo>
                        <a:pt x="1654" y="429"/>
                        <a:pt x="1595" y="332"/>
                        <a:pt x="1518" y="254"/>
                      </a:cubicBezTo>
                      <a:lnTo>
                        <a:pt x="1381" y="332"/>
                      </a:lnTo>
                      <a:cubicBezTo>
                        <a:pt x="1381" y="351"/>
                        <a:pt x="1362" y="352"/>
                        <a:pt x="1323" y="352"/>
                      </a:cubicBezTo>
                      <a:lnTo>
                        <a:pt x="1323" y="352"/>
                      </a:lnTo>
                      <a:cubicBezTo>
                        <a:pt x="1392" y="394"/>
                        <a:pt x="1420" y="460"/>
                        <a:pt x="1420" y="527"/>
                      </a:cubicBezTo>
                      <a:cubicBezTo>
                        <a:pt x="1420" y="585"/>
                        <a:pt x="1362" y="663"/>
                        <a:pt x="1284" y="721"/>
                      </a:cubicBezTo>
                      <a:cubicBezTo>
                        <a:pt x="1158" y="789"/>
                        <a:pt x="992" y="823"/>
                        <a:pt x="832" y="823"/>
                      </a:cubicBezTo>
                      <a:cubicBezTo>
                        <a:pt x="671" y="823"/>
                        <a:pt x="516" y="789"/>
                        <a:pt x="409" y="721"/>
                      </a:cubicBezTo>
                      <a:cubicBezTo>
                        <a:pt x="311" y="663"/>
                        <a:pt x="253" y="585"/>
                        <a:pt x="253" y="527"/>
                      </a:cubicBezTo>
                      <a:cubicBezTo>
                        <a:pt x="253" y="449"/>
                        <a:pt x="311" y="390"/>
                        <a:pt x="409" y="332"/>
                      </a:cubicBezTo>
                      <a:cubicBezTo>
                        <a:pt x="525" y="254"/>
                        <a:pt x="700" y="235"/>
                        <a:pt x="837" y="235"/>
                      </a:cubicBezTo>
                      <a:cubicBezTo>
                        <a:pt x="994" y="235"/>
                        <a:pt x="1120" y="251"/>
                        <a:pt x="1243" y="310"/>
                      </a:cubicBezTo>
                      <a:lnTo>
                        <a:pt x="1243" y="310"/>
                      </a:lnTo>
                      <a:cubicBezTo>
                        <a:pt x="1238" y="305"/>
                        <a:pt x="1232" y="299"/>
                        <a:pt x="1226" y="293"/>
                      </a:cubicBezTo>
                      <a:cubicBezTo>
                        <a:pt x="1206" y="254"/>
                        <a:pt x="1206" y="176"/>
                        <a:pt x="1284" y="138"/>
                      </a:cubicBezTo>
                      <a:lnTo>
                        <a:pt x="1323" y="99"/>
                      </a:lnTo>
                      <a:cubicBezTo>
                        <a:pt x="1177" y="35"/>
                        <a:pt x="1006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2" name="Google Shape;9592;p70"/>
                <p:cNvSpPr/>
                <p:nvPr/>
              </p:nvSpPr>
              <p:spPr>
                <a:xfrm>
                  <a:off x="528775" y="1890100"/>
                  <a:ext cx="7800" cy="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53" extrusionOk="0">
                      <a:moveTo>
                        <a:pt x="117" y="0"/>
                      </a:moveTo>
                      <a:lnTo>
                        <a:pt x="78" y="39"/>
                      </a:lnTo>
                      <a:cubicBezTo>
                        <a:pt x="20" y="58"/>
                        <a:pt x="0" y="136"/>
                        <a:pt x="20" y="214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5" y="253"/>
                        <a:pt x="175" y="234"/>
                      </a:cubicBezTo>
                      <a:lnTo>
                        <a:pt x="312" y="156"/>
                      </a:lnTo>
                      <a:cubicBezTo>
                        <a:pt x="292" y="117"/>
                        <a:pt x="253" y="58"/>
                        <a:pt x="195" y="39"/>
                      </a:cubicBezTo>
                      <a:cubicBezTo>
                        <a:pt x="175" y="0"/>
                        <a:pt x="156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3" name="Google Shape;9593;p70"/>
                <p:cNvSpPr/>
                <p:nvPr/>
              </p:nvSpPr>
              <p:spPr>
                <a:xfrm>
                  <a:off x="592975" y="18982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1279" y="326"/>
                      </a:moveTo>
                      <a:lnTo>
                        <a:pt x="1279" y="326"/>
                      </a:lnTo>
                      <a:cubicBezTo>
                        <a:pt x="1304" y="347"/>
                        <a:pt x="1306" y="375"/>
                        <a:pt x="1323" y="375"/>
                      </a:cubicBezTo>
                      <a:cubicBezTo>
                        <a:pt x="1323" y="337"/>
                        <a:pt x="1304" y="337"/>
                        <a:pt x="1304" y="337"/>
                      </a:cubicBezTo>
                      <a:cubicBezTo>
                        <a:pt x="1296" y="333"/>
                        <a:pt x="1287" y="329"/>
                        <a:pt x="1279" y="326"/>
                      </a:cubicBezTo>
                      <a:close/>
                      <a:moveTo>
                        <a:pt x="1323" y="375"/>
                      </a:moveTo>
                      <a:cubicBezTo>
                        <a:pt x="1323" y="392"/>
                        <a:pt x="1338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345" y="388"/>
                        <a:pt x="1335" y="381"/>
                        <a:pt x="1323" y="375"/>
                      </a:cubicBezTo>
                      <a:close/>
                      <a:moveTo>
                        <a:pt x="850" y="1"/>
                      </a:moveTo>
                      <a:cubicBezTo>
                        <a:pt x="645" y="1"/>
                        <a:pt x="437" y="50"/>
                        <a:pt x="27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73" y="920"/>
                      </a:cubicBezTo>
                      <a:cubicBezTo>
                        <a:pt x="448" y="1017"/>
                        <a:pt x="642" y="1076"/>
                        <a:pt x="837" y="1076"/>
                      </a:cubicBezTo>
                      <a:cubicBezTo>
                        <a:pt x="1031" y="1076"/>
                        <a:pt x="1245" y="1017"/>
                        <a:pt x="1401" y="920"/>
                      </a:cubicBezTo>
                      <a:cubicBezTo>
                        <a:pt x="1576" y="823"/>
                        <a:pt x="1673" y="687"/>
                        <a:pt x="1673" y="531"/>
                      </a:cubicBezTo>
                      <a:cubicBezTo>
                        <a:pt x="1673" y="434"/>
                        <a:pt x="1615" y="375"/>
                        <a:pt x="1576" y="298"/>
                      </a:cubicBezTo>
                      <a:lnTo>
                        <a:pt x="1421" y="375"/>
                      </a:lnTo>
                      <a:cubicBezTo>
                        <a:pt x="1401" y="375"/>
                        <a:pt x="1362" y="395"/>
                        <a:pt x="1362" y="395"/>
                      </a:cubicBezTo>
                      <a:cubicBezTo>
                        <a:pt x="1360" y="395"/>
                        <a:pt x="1357" y="395"/>
                        <a:pt x="1355" y="395"/>
                      </a:cubicBezTo>
                      <a:lnTo>
                        <a:pt x="1355" y="395"/>
                      </a:lnTo>
                      <a:cubicBezTo>
                        <a:pt x="1412" y="436"/>
                        <a:pt x="1440" y="498"/>
                        <a:pt x="1440" y="531"/>
                      </a:cubicBezTo>
                      <a:cubicBezTo>
                        <a:pt x="1440" y="609"/>
                        <a:pt x="1401" y="648"/>
                        <a:pt x="1304" y="726"/>
                      </a:cubicBezTo>
                      <a:cubicBezTo>
                        <a:pt x="1177" y="803"/>
                        <a:pt x="1012" y="842"/>
                        <a:pt x="851" y="842"/>
                      </a:cubicBezTo>
                      <a:cubicBezTo>
                        <a:pt x="691" y="842"/>
                        <a:pt x="535" y="803"/>
                        <a:pt x="428" y="726"/>
                      </a:cubicBezTo>
                      <a:cubicBezTo>
                        <a:pt x="331" y="687"/>
                        <a:pt x="273" y="609"/>
                        <a:pt x="273" y="531"/>
                      </a:cubicBezTo>
                      <a:cubicBezTo>
                        <a:pt x="273" y="453"/>
                        <a:pt x="331" y="414"/>
                        <a:pt x="428" y="337"/>
                      </a:cubicBezTo>
                      <a:cubicBezTo>
                        <a:pt x="545" y="259"/>
                        <a:pt x="720" y="239"/>
                        <a:pt x="856" y="239"/>
                      </a:cubicBezTo>
                      <a:cubicBezTo>
                        <a:pt x="1021" y="239"/>
                        <a:pt x="1151" y="274"/>
                        <a:pt x="1279" y="326"/>
                      </a:cubicBezTo>
                      <a:lnTo>
                        <a:pt x="1279" y="326"/>
                      </a:lnTo>
                      <a:cubicBezTo>
                        <a:pt x="1275" y="323"/>
                        <a:pt x="1270" y="320"/>
                        <a:pt x="1265" y="317"/>
                      </a:cubicBezTo>
                      <a:cubicBezTo>
                        <a:pt x="1245" y="278"/>
                        <a:pt x="1245" y="200"/>
                        <a:pt x="1323" y="142"/>
                      </a:cubicBezTo>
                      <a:lnTo>
                        <a:pt x="1362" y="123"/>
                      </a:lnTo>
                      <a:cubicBezTo>
                        <a:pt x="1215" y="40"/>
                        <a:pt x="1033" y="1"/>
                        <a:pt x="8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4" name="Google Shape;9594;p70"/>
                <p:cNvSpPr/>
                <p:nvPr/>
              </p:nvSpPr>
              <p:spPr>
                <a:xfrm>
                  <a:off x="623600" y="1901275"/>
                  <a:ext cx="8800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273" extrusionOk="0">
                      <a:moveTo>
                        <a:pt x="118" y="1"/>
                      </a:moveTo>
                      <a:lnTo>
                        <a:pt x="79" y="20"/>
                      </a:lnTo>
                      <a:cubicBezTo>
                        <a:pt x="20" y="39"/>
                        <a:pt x="1" y="117"/>
                        <a:pt x="59" y="195"/>
                      </a:cubicBezTo>
                      <a:cubicBezTo>
                        <a:pt x="59" y="215"/>
                        <a:pt x="79" y="215"/>
                        <a:pt x="98" y="253"/>
                      </a:cubicBezTo>
                      <a:cubicBezTo>
                        <a:pt x="118" y="253"/>
                        <a:pt x="157" y="273"/>
                        <a:pt x="157" y="273"/>
                      </a:cubicBezTo>
                      <a:cubicBezTo>
                        <a:pt x="176" y="273"/>
                        <a:pt x="196" y="273"/>
                        <a:pt x="196" y="253"/>
                      </a:cubicBezTo>
                      <a:lnTo>
                        <a:pt x="351" y="176"/>
                      </a:lnTo>
                      <a:cubicBezTo>
                        <a:pt x="293" y="117"/>
                        <a:pt x="254" y="78"/>
                        <a:pt x="176" y="20"/>
                      </a:cubicBezTo>
                      <a:cubicBezTo>
                        <a:pt x="176" y="20"/>
                        <a:pt x="157" y="20"/>
                        <a:pt x="1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5" name="Google Shape;9595;p70"/>
                <p:cNvSpPr/>
                <p:nvPr/>
              </p:nvSpPr>
              <p:spPr>
                <a:xfrm>
                  <a:off x="677125" y="18842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1260" y="312"/>
                      </a:moveTo>
                      <a:cubicBezTo>
                        <a:pt x="1273" y="326"/>
                        <a:pt x="1288" y="342"/>
                        <a:pt x="1314" y="349"/>
                      </a:cubicBezTo>
                      <a:lnTo>
                        <a:pt x="1314" y="349"/>
                      </a:lnTo>
                      <a:cubicBezTo>
                        <a:pt x="1300" y="337"/>
                        <a:pt x="1283" y="325"/>
                        <a:pt x="1265" y="314"/>
                      </a:cubicBezTo>
                      <a:cubicBezTo>
                        <a:pt x="1263" y="313"/>
                        <a:pt x="1262" y="312"/>
                        <a:pt x="1260" y="312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2" y="119"/>
                      </a:cubicBezTo>
                      <a:cubicBezTo>
                        <a:pt x="97" y="217"/>
                        <a:pt x="0" y="372"/>
                        <a:pt x="0" y="508"/>
                      </a:cubicBezTo>
                      <a:cubicBezTo>
                        <a:pt x="0" y="664"/>
                        <a:pt x="97" y="800"/>
                        <a:pt x="272" y="898"/>
                      </a:cubicBezTo>
                      <a:cubicBezTo>
                        <a:pt x="447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381" y="898"/>
                      </a:cubicBezTo>
                      <a:cubicBezTo>
                        <a:pt x="1556" y="800"/>
                        <a:pt x="1654" y="664"/>
                        <a:pt x="1654" y="508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lnTo>
                        <a:pt x="1381" y="314"/>
                      </a:lnTo>
                      <a:cubicBezTo>
                        <a:pt x="1381" y="353"/>
                        <a:pt x="1362" y="353"/>
                        <a:pt x="1342" y="353"/>
                      </a:cubicBezTo>
                      <a:cubicBezTo>
                        <a:pt x="1332" y="353"/>
                        <a:pt x="1322" y="351"/>
                        <a:pt x="1314" y="349"/>
                      </a:cubicBezTo>
                      <a:lnTo>
                        <a:pt x="1314" y="349"/>
                      </a:lnTo>
                      <a:cubicBezTo>
                        <a:pt x="1375" y="401"/>
                        <a:pt x="1401" y="461"/>
                        <a:pt x="1401" y="508"/>
                      </a:cubicBezTo>
                      <a:cubicBezTo>
                        <a:pt x="1420" y="586"/>
                        <a:pt x="1362" y="645"/>
                        <a:pt x="1265" y="703"/>
                      </a:cubicBezTo>
                      <a:cubicBezTo>
                        <a:pt x="1148" y="781"/>
                        <a:pt x="983" y="820"/>
                        <a:pt x="820" y="820"/>
                      </a:cubicBezTo>
                      <a:cubicBezTo>
                        <a:pt x="657" y="820"/>
                        <a:pt x="496" y="781"/>
                        <a:pt x="389" y="703"/>
                      </a:cubicBezTo>
                      <a:cubicBezTo>
                        <a:pt x="292" y="664"/>
                        <a:pt x="253" y="586"/>
                        <a:pt x="253" y="508"/>
                      </a:cubicBezTo>
                      <a:cubicBezTo>
                        <a:pt x="253" y="450"/>
                        <a:pt x="292" y="392"/>
                        <a:pt x="389" y="314"/>
                      </a:cubicBezTo>
                      <a:cubicBezTo>
                        <a:pt x="506" y="236"/>
                        <a:pt x="681" y="217"/>
                        <a:pt x="817" y="217"/>
                      </a:cubicBezTo>
                      <a:cubicBezTo>
                        <a:pt x="990" y="217"/>
                        <a:pt x="1144" y="255"/>
                        <a:pt x="1260" y="312"/>
                      </a:cubicBezTo>
                      <a:lnTo>
                        <a:pt x="1260" y="312"/>
                      </a:lnTo>
                      <a:cubicBezTo>
                        <a:pt x="1255" y="305"/>
                        <a:pt x="1250" y="299"/>
                        <a:pt x="1245" y="294"/>
                      </a:cubicBezTo>
                      <a:cubicBezTo>
                        <a:pt x="1226" y="256"/>
                        <a:pt x="1226" y="178"/>
                        <a:pt x="1284" y="119"/>
                      </a:cubicBezTo>
                      <a:lnTo>
                        <a:pt x="1342" y="100"/>
                      </a:ln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6" name="Google Shape;9596;p70"/>
                <p:cNvSpPr/>
                <p:nvPr/>
              </p:nvSpPr>
              <p:spPr>
                <a:xfrm>
                  <a:off x="707750" y="1886675"/>
                  <a:ext cx="780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5" extrusionOk="0">
                      <a:moveTo>
                        <a:pt x="117" y="1"/>
                      </a:moveTo>
                      <a:lnTo>
                        <a:pt x="59" y="20"/>
                      </a:lnTo>
                      <a:cubicBezTo>
                        <a:pt x="20" y="59"/>
                        <a:pt x="1" y="118"/>
                        <a:pt x="20" y="195"/>
                      </a:cubicBezTo>
                      <a:cubicBezTo>
                        <a:pt x="40" y="234"/>
                        <a:pt x="79" y="234"/>
                        <a:pt x="117" y="234"/>
                      </a:cubicBezTo>
                      <a:cubicBezTo>
                        <a:pt x="137" y="234"/>
                        <a:pt x="156" y="234"/>
                        <a:pt x="156" y="215"/>
                      </a:cubicBezTo>
                      <a:lnTo>
                        <a:pt x="312" y="137"/>
                      </a:lnTo>
                      <a:cubicBezTo>
                        <a:pt x="254" y="98"/>
                        <a:pt x="215" y="59"/>
                        <a:pt x="156" y="20"/>
                      </a:cubicBezTo>
                      <a:cubicBezTo>
                        <a:pt x="137" y="20"/>
                        <a:pt x="117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7" name="Google Shape;9597;p70"/>
                <p:cNvSpPr/>
                <p:nvPr/>
              </p:nvSpPr>
              <p:spPr>
                <a:xfrm>
                  <a:off x="427125" y="1794550"/>
                  <a:ext cx="41350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0" extrusionOk="0">
                      <a:moveTo>
                        <a:pt x="856" y="242"/>
                      </a:moveTo>
                      <a:cubicBezTo>
                        <a:pt x="1031" y="242"/>
                        <a:pt x="1167" y="262"/>
                        <a:pt x="1284" y="340"/>
                      </a:cubicBezTo>
                      <a:cubicBezTo>
                        <a:pt x="1381" y="379"/>
                        <a:pt x="1440" y="456"/>
                        <a:pt x="1440" y="534"/>
                      </a:cubicBezTo>
                      <a:cubicBezTo>
                        <a:pt x="1440" y="593"/>
                        <a:pt x="1401" y="670"/>
                        <a:pt x="1304" y="729"/>
                      </a:cubicBezTo>
                      <a:cubicBezTo>
                        <a:pt x="1177" y="797"/>
                        <a:pt x="1012" y="831"/>
                        <a:pt x="851" y="831"/>
                      </a:cubicBezTo>
                      <a:cubicBezTo>
                        <a:pt x="691" y="831"/>
                        <a:pt x="535" y="797"/>
                        <a:pt x="428" y="729"/>
                      </a:cubicBezTo>
                      <a:cubicBezTo>
                        <a:pt x="331" y="670"/>
                        <a:pt x="273" y="593"/>
                        <a:pt x="273" y="534"/>
                      </a:cubicBezTo>
                      <a:cubicBezTo>
                        <a:pt x="273" y="456"/>
                        <a:pt x="331" y="398"/>
                        <a:pt x="428" y="340"/>
                      </a:cubicBezTo>
                      <a:cubicBezTo>
                        <a:pt x="545" y="262"/>
                        <a:pt x="720" y="242"/>
                        <a:pt x="856" y="242"/>
                      </a:cubicBezTo>
                      <a:close/>
                      <a:moveTo>
                        <a:pt x="869" y="1"/>
                      </a:moveTo>
                      <a:cubicBezTo>
                        <a:pt x="657" y="1"/>
                        <a:pt x="442" y="50"/>
                        <a:pt x="273" y="145"/>
                      </a:cubicBezTo>
                      <a:cubicBezTo>
                        <a:pt x="97" y="242"/>
                        <a:pt x="0" y="379"/>
                        <a:pt x="0" y="534"/>
                      </a:cubicBezTo>
                      <a:cubicBezTo>
                        <a:pt x="0" y="670"/>
                        <a:pt x="97" y="826"/>
                        <a:pt x="273" y="923"/>
                      </a:cubicBezTo>
                      <a:cubicBezTo>
                        <a:pt x="448" y="1021"/>
                        <a:pt x="642" y="1059"/>
                        <a:pt x="837" y="1059"/>
                      </a:cubicBezTo>
                      <a:cubicBezTo>
                        <a:pt x="1031" y="1059"/>
                        <a:pt x="1245" y="1021"/>
                        <a:pt x="1401" y="923"/>
                      </a:cubicBezTo>
                      <a:cubicBezTo>
                        <a:pt x="1557" y="826"/>
                        <a:pt x="1654" y="670"/>
                        <a:pt x="1654" y="534"/>
                      </a:cubicBezTo>
                      <a:cubicBezTo>
                        <a:pt x="1654" y="437"/>
                        <a:pt x="1615" y="359"/>
                        <a:pt x="1557" y="262"/>
                      </a:cubicBezTo>
                      <a:lnTo>
                        <a:pt x="1440" y="340"/>
                      </a:lnTo>
                      <a:cubicBezTo>
                        <a:pt x="1440" y="359"/>
                        <a:pt x="1420" y="359"/>
                        <a:pt x="1401" y="359"/>
                      </a:cubicBezTo>
                      <a:cubicBezTo>
                        <a:pt x="1343" y="359"/>
                        <a:pt x="1323" y="340"/>
                        <a:pt x="1304" y="301"/>
                      </a:cubicBezTo>
                      <a:cubicBezTo>
                        <a:pt x="1265" y="262"/>
                        <a:pt x="1265" y="184"/>
                        <a:pt x="1343" y="145"/>
                      </a:cubicBezTo>
                      <a:lnTo>
                        <a:pt x="1362" y="106"/>
                      </a:lnTo>
                      <a:cubicBezTo>
                        <a:pt x="1220" y="35"/>
                        <a:pt x="1046" y="1"/>
                        <a:pt x="86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8" name="Google Shape;9598;p70"/>
                <p:cNvSpPr/>
                <p:nvPr/>
              </p:nvSpPr>
              <p:spPr>
                <a:xfrm>
                  <a:off x="458725" y="179720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98" y="0"/>
                      </a:moveTo>
                      <a:lnTo>
                        <a:pt x="79" y="39"/>
                      </a:lnTo>
                      <a:cubicBezTo>
                        <a:pt x="20" y="59"/>
                        <a:pt x="1" y="136"/>
                        <a:pt x="20" y="195"/>
                      </a:cubicBezTo>
                      <a:cubicBezTo>
                        <a:pt x="59" y="253"/>
                        <a:pt x="98" y="253"/>
                        <a:pt x="117" y="253"/>
                      </a:cubicBezTo>
                      <a:cubicBezTo>
                        <a:pt x="156" y="253"/>
                        <a:pt x="176" y="253"/>
                        <a:pt x="176" y="214"/>
                      </a:cubicBezTo>
                      <a:lnTo>
                        <a:pt x="293" y="156"/>
                      </a:lnTo>
                      <a:cubicBezTo>
                        <a:pt x="273" y="136"/>
                        <a:pt x="234" y="78"/>
                        <a:pt x="156" y="39"/>
                      </a:cubicBezTo>
                      <a:cubicBezTo>
                        <a:pt x="137" y="39"/>
                        <a:pt x="137" y="0"/>
                        <a:pt x="9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99" name="Google Shape;9599;p70"/>
                <p:cNvSpPr/>
                <p:nvPr/>
              </p:nvSpPr>
              <p:spPr>
                <a:xfrm>
                  <a:off x="1463100" y="1844850"/>
                  <a:ext cx="9250" cy="1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" h="702" extrusionOk="0">
                      <a:moveTo>
                        <a:pt x="136" y="1"/>
                      </a:moveTo>
                      <a:cubicBezTo>
                        <a:pt x="59" y="79"/>
                        <a:pt x="0" y="156"/>
                        <a:pt x="0" y="273"/>
                      </a:cubicBezTo>
                      <a:cubicBezTo>
                        <a:pt x="0" y="409"/>
                        <a:pt x="98" y="565"/>
                        <a:pt x="273" y="662"/>
                      </a:cubicBezTo>
                      <a:cubicBezTo>
                        <a:pt x="292" y="682"/>
                        <a:pt x="350" y="682"/>
                        <a:pt x="370" y="701"/>
                      </a:cubicBezTo>
                      <a:lnTo>
                        <a:pt x="370" y="429"/>
                      </a:lnTo>
                      <a:cubicBezTo>
                        <a:pt x="292" y="390"/>
                        <a:pt x="253" y="331"/>
                        <a:pt x="253" y="273"/>
                      </a:cubicBezTo>
                      <a:cubicBezTo>
                        <a:pt x="253" y="215"/>
                        <a:pt x="292" y="137"/>
                        <a:pt x="370" y="98"/>
                      </a:cubicBezTo>
                      <a:lnTo>
                        <a:pt x="370" y="40"/>
                      </a:lnTo>
                      <a:cubicBezTo>
                        <a:pt x="350" y="79"/>
                        <a:pt x="331" y="98"/>
                        <a:pt x="292" y="98"/>
                      </a:cubicBezTo>
                      <a:cubicBezTo>
                        <a:pt x="273" y="98"/>
                        <a:pt x="253" y="98"/>
                        <a:pt x="253" y="79"/>
                      </a:cubicBezTo>
                      <a:lnTo>
                        <a:pt x="13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0" name="Google Shape;9600;p70"/>
                <p:cNvSpPr/>
                <p:nvPr/>
              </p:nvSpPr>
              <p:spPr>
                <a:xfrm>
                  <a:off x="356100" y="12429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993" y="204"/>
                        <a:pt x="1149" y="243"/>
                        <a:pt x="1265" y="321"/>
                      </a:cubicBezTo>
                      <a:cubicBezTo>
                        <a:pt x="1363" y="360"/>
                        <a:pt x="1421" y="438"/>
                        <a:pt x="1421" y="516"/>
                      </a:cubicBezTo>
                      <a:cubicBezTo>
                        <a:pt x="1421" y="574"/>
                        <a:pt x="1363" y="632"/>
                        <a:pt x="1265" y="710"/>
                      </a:cubicBezTo>
                      <a:cubicBezTo>
                        <a:pt x="1149" y="778"/>
                        <a:pt x="993" y="812"/>
                        <a:pt x="835" y="812"/>
                      </a:cubicBezTo>
                      <a:cubicBezTo>
                        <a:pt x="677" y="812"/>
                        <a:pt x="516" y="778"/>
                        <a:pt x="390" y="710"/>
                      </a:cubicBezTo>
                      <a:cubicBezTo>
                        <a:pt x="293" y="652"/>
                        <a:pt x="254" y="574"/>
                        <a:pt x="254" y="516"/>
                      </a:cubicBezTo>
                      <a:cubicBezTo>
                        <a:pt x="254" y="438"/>
                        <a:pt x="293" y="380"/>
                        <a:pt x="390" y="321"/>
                      </a:cubicBezTo>
                      <a:cubicBezTo>
                        <a:pt x="507" y="243"/>
                        <a:pt x="682" y="204"/>
                        <a:pt x="837" y="20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22"/>
                        <a:pt x="1343" y="963"/>
                      </a:cubicBezTo>
                      <a:cubicBezTo>
                        <a:pt x="1265" y="924"/>
                        <a:pt x="1246" y="846"/>
                        <a:pt x="1265" y="769"/>
                      </a:cubicBezTo>
                      <a:cubicBezTo>
                        <a:pt x="1280" y="740"/>
                        <a:pt x="1325" y="722"/>
                        <a:pt x="1379" y="722"/>
                      </a:cubicBezTo>
                      <a:cubicBezTo>
                        <a:pt x="1399" y="722"/>
                        <a:pt x="1420" y="724"/>
                        <a:pt x="1440" y="730"/>
                      </a:cubicBezTo>
                      <a:lnTo>
                        <a:pt x="1538" y="808"/>
                      </a:lnTo>
                      <a:cubicBezTo>
                        <a:pt x="1616" y="730"/>
                        <a:pt x="1654" y="632"/>
                        <a:pt x="1654" y="535"/>
                      </a:cubicBezTo>
                      <a:cubicBezTo>
                        <a:pt x="1654" y="380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1" name="Google Shape;9601;p70"/>
                <p:cNvSpPr/>
                <p:nvPr/>
              </p:nvSpPr>
              <p:spPr>
                <a:xfrm>
                  <a:off x="387725" y="1260925"/>
                  <a:ext cx="73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2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7"/>
                        <a:pt x="78" y="226"/>
                      </a:cubicBezTo>
                      <a:cubicBezTo>
                        <a:pt x="98" y="226"/>
                        <a:pt x="117" y="206"/>
                        <a:pt x="156" y="206"/>
                      </a:cubicBezTo>
                      <a:cubicBezTo>
                        <a:pt x="195" y="187"/>
                        <a:pt x="253" y="128"/>
                        <a:pt x="292" y="90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2" name="Google Shape;9602;p70"/>
                <p:cNvSpPr/>
                <p:nvPr/>
              </p:nvSpPr>
              <p:spPr>
                <a:xfrm>
                  <a:off x="348325" y="1172450"/>
                  <a:ext cx="35050" cy="2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1100" extrusionOk="0">
                      <a:moveTo>
                        <a:pt x="577" y="0"/>
                      </a:moveTo>
                      <a:cubicBezTo>
                        <a:pt x="375" y="0"/>
                        <a:pt x="176" y="49"/>
                        <a:pt x="20" y="146"/>
                      </a:cubicBezTo>
                      <a:cubicBezTo>
                        <a:pt x="0" y="146"/>
                        <a:pt x="0" y="166"/>
                        <a:pt x="0" y="166"/>
                      </a:cubicBezTo>
                      <a:lnTo>
                        <a:pt x="0" y="555"/>
                      </a:lnTo>
                      <a:cubicBezTo>
                        <a:pt x="0" y="477"/>
                        <a:pt x="39" y="438"/>
                        <a:pt x="137" y="360"/>
                      </a:cubicBezTo>
                      <a:cubicBezTo>
                        <a:pt x="273" y="282"/>
                        <a:pt x="428" y="263"/>
                        <a:pt x="584" y="263"/>
                      </a:cubicBezTo>
                      <a:cubicBezTo>
                        <a:pt x="759" y="263"/>
                        <a:pt x="895" y="282"/>
                        <a:pt x="1012" y="360"/>
                      </a:cubicBezTo>
                      <a:cubicBezTo>
                        <a:pt x="1109" y="418"/>
                        <a:pt x="1168" y="477"/>
                        <a:pt x="1168" y="555"/>
                      </a:cubicBezTo>
                      <a:cubicBezTo>
                        <a:pt x="1168" y="632"/>
                        <a:pt x="1109" y="671"/>
                        <a:pt x="1012" y="749"/>
                      </a:cubicBezTo>
                      <a:cubicBezTo>
                        <a:pt x="895" y="827"/>
                        <a:pt x="730" y="866"/>
                        <a:pt x="567" y="866"/>
                      </a:cubicBezTo>
                      <a:cubicBezTo>
                        <a:pt x="404" y="866"/>
                        <a:pt x="244" y="827"/>
                        <a:pt x="137" y="749"/>
                      </a:cubicBezTo>
                      <a:cubicBezTo>
                        <a:pt x="39" y="710"/>
                        <a:pt x="0" y="632"/>
                        <a:pt x="0" y="555"/>
                      </a:cubicBezTo>
                      <a:lnTo>
                        <a:pt x="0" y="924"/>
                      </a:lnTo>
                      <a:lnTo>
                        <a:pt x="20" y="944"/>
                      </a:lnTo>
                      <a:cubicBezTo>
                        <a:pt x="176" y="1041"/>
                        <a:pt x="390" y="1099"/>
                        <a:pt x="584" y="1099"/>
                      </a:cubicBezTo>
                      <a:cubicBezTo>
                        <a:pt x="759" y="1099"/>
                        <a:pt x="954" y="1041"/>
                        <a:pt x="1090" y="963"/>
                      </a:cubicBezTo>
                      <a:cubicBezTo>
                        <a:pt x="1051" y="944"/>
                        <a:pt x="1012" y="866"/>
                        <a:pt x="1051" y="808"/>
                      </a:cubicBezTo>
                      <a:cubicBezTo>
                        <a:pt x="1066" y="764"/>
                        <a:pt x="1113" y="742"/>
                        <a:pt x="1160" y="742"/>
                      </a:cubicBezTo>
                      <a:cubicBezTo>
                        <a:pt x="1176" y="742"/>
                        <a:pt x="1192" y="744"/>
                        <a:pt x="1207" y="749"/>
                      </a:cubicBezTo>
                      <a:lnTo>
                        <a:pt x="1284" y="808"/>
                      </a:lnTo>
                      <a:cubicBezTo>
                        <a:pt x="1362" y="730"/>
                        <a:pt x="1401" y="632"/>
                        <a:pt x="1401" y="535"/>
                      </a:cubicBezTo>
                      <a:cubicBezTo>
                        <a:pt x="1401" y="380"/>
                        <a:pt x="1304" y="243"/>
                        <a:pt x="1148" y="146"/>
                      </a:cubicBezTo>
                      <a:cubicBezTo>
                        <a:pt x="983" y="49"/>
                        <a:pt x="779" y="0"/>
                        <a:pt x="57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3" name="Google Shape;9603;p70"/>
                <p:cNvSpPr/>
                <p:nvPr/>
              </p:nvSpPr>
              <p:spPr>
                <a:xfrm>
                  <a:off x="374600" y="1191400"/>
                  <a:ext cx="73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" h="225" extrusionOk="0">
                      <a:moveTo>
                        <a:pt x="101" y="0"/>
                      </a:moveTo>
                      <a:cubicBezTo>
                        <a:pt x="60" y="0"/>
                        <a:pt x="30" y="25"/>
                        <a:pt x="19" y="69"/>
                      </a:cubicBezTo>
                      <a:cubicBezTo>
                        <a:pt x="0" y="108"/>
                        <a:pt x="0" y="186"/>
                        <a:pt x="58" y="225"/>
                      </a:cubicBezTo>
                      <a:cubicBezTo>
                        <a:pt x="97" y="225"/>
                        <a:pt x="97" y="205"/>
                        <a:pt x="117" y="205"/>
                      </a:cubicBezTo>
                      <a:cubicBezTo>
                        <a:pt x="195" y="166"/>
                        <a:pt x="233" y="127"/>
                        <a:pt x="292" y="88"/>
                      </a:cubicBezTo>
                      <a:lnTo>
                        <a:pt x="214" y="50"/>
                      </a:lnTo>
                      <a:cubicBezTo>
                        <a:pt x="171" y="15"/>
                        <a:pt x="132" y="0"/>
                        <a:pt x="1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4" name="Google Shape;9604;p70"/>
                <p:cNvSpPr/>
                <p:nvPr/>
              </p:nvSpPr>
              <p:spPr>
                <a:xfrm>
                  <a:off x="384800" y="1103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1303" y="714"/>
                      </a:moveTo>
                      <a:cubicBezTo>
                        <a:pt x="1269" y="719"/>
                        <a:pt x="1240" y="738"/>
                        <a:pt x="1217" y="759"/>
                      </a:cubicBezTo>
                      <a:lnTo>
                        <a:pt x="1217" y="759"/>
                      </a:lnTo>
                      <a:cubicBezTo>
                        <a:pt x="1241" y="750"/>
                        <a:pt x="1263" y="740"/>
                        <a:pt x="1285" y="730"/>
                      </a:cubicBezTo>
                      <a:cubicBezTo>
                        <a:pt x="1291" y="724"/>
                        <a:pt x="1297" y="719"/>
                        <a:pt x="1303" y="71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lnTo>
                        <a:pt x="1265" y="944"/>
                      </a:lnTo>
                      <a:cubicBezTo>
                        <a:pt x="1207" y="924"/>
                        <a:pt x="1187" y="846"/>
                        <a:pt x="1207" y="768"/>
                      </a:cubicBezTo>
                      <a:cubicBezTo>
                        <a:pt x="1210" y="765"/>
                        <a:pt x="1214" y="762"/>
                        <a:pt x="1217" y="759"/>
                      </a:cubicBezTo>
                      <a:lnTo>
                        <a:pt x="1217" y="759"/>
                      </a:lnTo>
                      <a:cubicBezTo>
                        <a:pt x="1111" y="798"/>
                        <a:pt x="983" y="817"/>
                        <a:pt x="854" y="817"/>
                      </a:cubicBezTo>
                      <a:cubicBezTo>
                        <a:pt x="696" y="817"/>
                        <a:pt x="536" y="788"/>
                        <a:pt x="409" y="730"/>
                      </a:cubicBezTo>
                      <a:cubicBezTo>
                        <a:pt x="312" y="671"/>
                        <a:pt x="273" y="593"/>
                        <a:pt x="273" y="516"/>
                      </a:cubicBezTo>
                      <a:cubicBezTo>
                        <a:pt x="273" y="457"/>
                        <a:pt x="312" y="399"/>
                        <a:pt x="409" y="321"/>
                      </a:cubicBezTo>
                      <a:cubicBezTo>
                        <a:pt x="526" y="263"/>
                        <a:pt x="701" y="224"/>
                        <a:pt x="837" y="224"/>
                      </a:cubicBezTo>
                      <a:cubicBezTo>
                        <a:pt x="1012" y="224"/>
                        <a:pt x="1168" y="263"/>
                        <a:pt x="1285" y="321"/>
                      </a:cubicBezTo>
                      <a:cubicBezTo>
                        <a:pt x="1382" y="379"/>
                        <a:pt x="1421" y="457"/>
                        <a:pt x="1421" y="516"/>
                      </a:cubicBezTo>
                      <a:cubicBezTo>
                        <a:pt x="1421" y="588"/>
                        <a:pt x="1387" y="644"/>
                        <a:pt x="1303" y="714"/>
                      </a:cubicBezTo>
                      <a:lnTo>
                        <a:pt x="1303" y="714"/>
                      </a:lnTo>
                      <a:cubicBezTo>
                        <a:pt x="1308" y="714"/>
                        <a:pt x="1313" y="713"/>
                        <a:pt x="1319" y="713"/>
                      </a:cubicBezTo>
                      <a:cubicBezTo>
                        <a:pt x="1338" y="713"/>
                        <a:pt x="1359" y="718"/>
                        <a:pt x="1382" y="730"/>
                      </a:cubicBezTo>
                      <a:lnTo>
                        <a:pt x="1538" y="827"/>
                      </a:lnTo>
                      <a:cubicBezTo>
                        <a:pt x="1596" y="749"/>
                        <a:pt x="1654" y="63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5" name="Google Shape;9605;p70"/>
                <p:cNvSpPr/>
                <p:nvPr/>
              </p:nvSpPr>
              <p:spPr>
                <a:xfrm>
                  <a:off x="414950" y="1121475"/>
                  <a:ext cx="8775" cy="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0" extrusionOk="0">
                      <a:moveTo>
                        <a:pt x="133" y="0"/>
                      </a:moveTo>
                      <a:cubicBezTo>
                        <a:pt x="99" y="0"/>
                        <a:pt x="63" y="19"/>
                        <a:pt x="40" y="64"/>
                      </a:cubicBezTo>
                      <a:cubicBezTo>
                        <a:pt x="1" y="103"/>
                        <a:pt x="1" y="181"/>
                        <a:pt x="79" y="240"/>
                      </a:cubicBezTo>
                      <a:lnTo>
                        <a:pt x="137" y="259"/>
                      </a:lnTo>
                      <a:cubicBezTo>
                        <a:pt x="156" y="240"/>
                        <a:pt x="195" y="240"/>
                        <a:pt x="234" y="201"/>
                      </a:cubicBezTo>
                      <a:cubicBezTo>
                        <a:pt x="254" y="181"/>
                        <a:pt x="293" y="162"/>
                        <a:pt x="351" y="123"/>
                      </a:cubicBezTo>
                      <a:lnTo>
                        <a:pt x="195" y="26"/>
                      </a:lnTo>
                      <a:cubicBezTo>
                        <a:pt x="179" y="9"/>
                        <a:pt x="156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6" name="Google Shape;9606;p70"/>
                <p:cNvSpPr/>
                <p:nvPr/>
              </p:nvSpPr>
              <p:spPr>
                <a:xfrm>
                  <a:off x="359025" y="994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54" y="244"/>
                        <a:pt x="1129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594"/>
                        <a:pt x="1343" y="652"/>
                        <a:pt x="1246" y="730"/>
                      </a:cubicBezTo>
                      <a:cubicBezTo>
                        <a:pt x="1139" y="798"/>
                        <a:pt x="983" y="832"/>
                        <a:pt x="822" y="832"/>
                      </a:cubicBezTo>
                      <a:cubicBezTo>
                        <a:pt x="662" y="832"/>
                        <a:pt x="497" y="798"/>
                        <a:pt x="370" y="730"/>
                      </a:cubicBezTo>
                      <a:cubicBezTo>
                        <a:pt x="273" y="672"/>
                        <a:pt x="234" y="594"/>
                        <a:pt x="234" y="536"/>
                      </a:cubicBezTo>
                      <a:cubicBezTo>
                        <a:pt x="234" y="458"/>
                        <a:pt x="273" y="399"/>
                        <a:pt x="370" y="341"/>
                      </a:cubicBezTo>
                      <a:cubicBezTo>
                        <a:pt x="487" y="263"/>
                        <a:pt x="662" y="244"/>
                        <a:pt x="818" y="244"/>
                      </a:cubicBezTo>
                      <a:close/>
                      <a:moveTo>
                        <a:pt x="830" y="1"/>
                      </a:moveTo>
                      <a:cubicBezTo>
                        <a:pt x="628" y="1"/>
                        <a:pt x="428" y="49"/>
                        <a:pt x="273" y="147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72"/>
                        <a:pt x="98" y="827"/>
                        <a:pt x="273" y="92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73" y="1061"/>
                        <a:pt x="1129" y="1041"/>
                        <a:pt x="1265" y="983"/>
                      </a:cubicBezTo>
                      <a:lnTo>
                        <a:pt x="1226" y="964"/>
                      </a:lnTo>
                      <a:cubicBezTo>
                        <a:pt x="1148" y="944"/>
                        <a:pt x="1129" y="866"/>
                        <a:pt x="1168" y="789"/>
                      </a:cubicBezTo>
                      <a:cubicBezTo>
                        <a:pt x="1196" y="760"/>
                        <a:pt x="1235" y="742"/>
                        <a:pt x="1285" y="742"/>
                      </a:cubicBezTo>
                      <a:cubicBezTo>
                        <a:pt x="1303" y="742"/>
                        <a:pt x="1322" y="744"/>
                        <a:pt x="1343" y="750"/>
                      </a:cubicBezTo>
                      <a:lnTo>
                        <a:pt x="1518" y="847"/>
                      </a:lnTo>
                      <a:cubicBezTo>
                        <a:pt x="1615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401" y="147"/>
                      </a:cubicBezTo>
                      <a:cubicBezTo>
                        <a:pt x="1236" y="49"/>
                        <a:pt x="1032" y="1"/>
                        <a:pt x="8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7" name="Google Shape;9607;p70"/>
                <p:cNvSpPr/>
                <p:nvPr/>
              </p:nvSpPr>
              <p:spPr>
                <a:xfrm>
                  <a:off x="387225" y="1012875"/>
                  <a:ext cx="9275" cy="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" h="246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18" y="245"/>
                      </a:lnTo>
                      <a:cubicBezTo>
                        <a:pt x="176" y="226"/>
                        <a:pt x="215" y="206"/>
                        <a:pt x="234" y="187"/>
                      </a:cubicBezTo>
                      <a:cubicBezTo>
                        <a:pt x="293" y="148"/>
                        <a:pt x="332" y="128"/>
                        <a:pt x="371" y="109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8" name="Google Shape;9608;p70"/>
                <p:cNvSpPr/>
                <p:nvPr/>
              </p:nvSpPr>
              <p:spPr>
                <a:xfrm>
                  <a:off x="440725" y="10104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9" y="244"/>
                      </a:moveTo>
                      <a:cubicBezTo>
                        <a:pt x="974" y="244"/>
                        <a:pt x="1110" y="283"/>
                        <a:pt x="1227" y="341"/>
                      </a:cubicBezTo>
                      <a:cubicBezTo>
                        <a:pt x="1324" y="399"/>
                        <a:pt x="1382" y="477"/>
                        <a:pt x="1382" y="536"/>
                      </a:cubicBezTo>
                      <a:cubicBezTo>
                        <a:pt x="1382" y="613"/>
                        <a:pt x="1324" y="672"/>
                        <a:pt x="1227" y="730"/>
                      </a:cubicBezTo>
                      <a:cubicBezTo>
                        <a:pt x="1110" y="808"/>
                        <a:pt x="954" y="847"/>
                        <a:pt x="799" y="847"/>
                      </a:cubicBezTo>
                      <a:cubicBezTo>
                        <a:pt x="643" y="847"/>
                        <a:pt x="487" y="808"/>
                        <a:pt x="371" y="730"/>
                      </a:cubicBezTo>
                      <a:cubicBezTo>
                        <a:pt x="273" y="691"/>
                        <a:pt x="215" y="613"/>
                        <a:pt x="215" y="536"/>
                      </a:cubicBezTo>
                      <a:cubicBezTo>
                        <a:pt x="215" y="477"/>
                        <a:pt x="273" y="419"/>
                        <a:pt x="371" y="341"/>
                      </a:cubicBezTo>
                      <a:cubicBezTo>
                        <a:pt x="487" y="283"/>
                        <a:pt x="662" y="244"/>
                        <a:pt x="799" y="24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91"/>
                        <a:pt x="98" y="827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68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188" y="964"/>
                        <a:pt x="1168" y="886"/>
                        <a:pt x="1188" y="808"/>
                      </a:cubicBezTo>
                      <a:cubicBezTo>
                        <a:pt x="1201" y="781"/>
                        <a:pt x="1244" y="753"/>
                        <a:pt x="1296" y="753"/>
                      </a:cubicBezTo>
                      <a:cubicBezTo>
                        <a:pt x="1317" y="753"/>
                        <a:pt x="1340" y="758"/>
                        <a:pt x="1363" y="769"/>
                      </a:cubicBezTo>
                      <a:lnTo>
                        <a:pt x="1499" y="827"/>
                      </a:ln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99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09" name="Google Shape;9609;p70"/>
                <p:cNvSpPr/>
                <p:nvPr/>
              </p:nvSpPr>
              <p:spPr>
                <a:xfrm>
                  <a:off x="469925" y="1029875"/>
                  <a:ext cx="8275" cy="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47" extrusionOk="0">
                      <a:moveTo>
                        <a:pt x="131" y="1"/>
                      </a:moveTo>
                      <a:cubicBezTo>
                        <a:pt x="94" y="1"/>
                        <a:pt x="57" y="14"/>
                        <a:pt x="20" y="51"/>
                      </a:cubicBezTo>
                      <a:cubicBezTo>
                        <a:pt x="0" y="110"/>
                        <a:pt x="0" y="188"/>
                        <a:pt x="78" y="227"/>
                      </a:cubicBezTo>
                      <a:lnTo>
                        <a:pt x="97" y="246"/>
                      </a:lnTo>
                      <a:cubicBezTo>
                        <a:pt x="117" y="227"/>
                        <a:pt x="175" y="227"/>
                        <a:pt x="195" y="207"/>
                      </a:cubicBezTo>
                      <a:cubicBezTo>
                        <a:pt x="234" y="149"/>
                        <a:pt x="292" y="110"/>
                        <a:pt x="331" y="71"/>
                      </a:cubicBezTo>
                      <a:lnTo>
                        <a:pt x="195" y="13"/>
                      </a:lnTo>
                      <a:cubicBezTo>
                        <a:pt x="173" y="5"/>
                        <a:pt x="152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0" name="Google Shape;9610;p70"/>
                <p:cNvSpPr/>
                <p:nvPr/>
              </p:nvSpPr>
              <p:spPr>
                <a:xfrm>
                  <a:off x="347850" y="911500"/>
                  <a:ext cx="245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" h="487" extrusionOk="0">
                      <a:moveTo>
                        <a:pt x="0" y="1"/>
                      </a:moveTo>
                      <a:lnTo>
                        <a:pt x="0" y="487"/>
                      </a:lnTo>
                      <a:cubicBezTo>
                        <a:pt x="58" y="409"/>
                        <a:pt x="97" y="351"/>
                        <a:pt x="97" y="253"/>
                      </a:cubicBezTo>
                      <a:cubicBezTo>
                        <a:pt x="97" y="156"/>
                        <a:pt x="58" y="78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1" name="Google Shape;9611;p70"/>
                <p:cNvSpPr/>
                <p:nvPr/>
              </p:nvSpPr>
              <p:spPr>
                <a:xfrm>
                  <a:off x="436350" y="9462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798" y="263"/>
                      </a:moveTo>
                      <a:cubicBezTo>
                        <a:pt x="974" y="263"/>
                        <a:pt x="1129" y="283"/>
                        <a:pt x="1246" y="361"/>
                      </a:cubicBezTo>
                      <a:cubicBezTo>
                        <a:pt x="1343" y="419"/>
                        <a:pt x="1382" y="477"/>
                        <a:pt x="1382" y="555"/>
                      </a:cubicBezTo>
                      <a:cubicBezTo>
                        <a:pt x="1382" y="633"/>
                        <a:pt x="1343" y="672"/>
                        <a:pt x="1246" y="750"/>
                      </a:cubicBezTo>
                      <a:cubicBezTo>
                        <a:pt x="1139" y="827"/>
                        <a:pt x="978" y="866"/>
                        <a:pt x="815" y="866"/>
                      </a:cubicBezTo>
                      <a:cubicBezTo>
                        <a:pt x="653" y="866"/>
                        <a:pt x="487" y="827"/>
                        <a:pt x="370" y="750"/>
                      </a:cubicBezTo>
                      <a:cubicBezTo>
                        <a:pt x="273" y="711"/>
                        <a:pt x="215" y="633"/>
                        <a:pt x="215" y="555"/>
                      </a:cubicBezTo>
                      <a:cubicBezTo>
                        <a:pt x="215" y="477"/>
                        <a:pt x="273" y="438"/>
                        <a:pt x="370" y="361"/>
                      </a:cubicBezTo>
                      <a:cubicBezTo>
                        <a:pt x="487" y="283"/>
                        <a:pt x="662" y="263"/>
                        <a:pt x="798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68" y="1041"/>
                        <a:pt x="1324" y="964"/>
                      </a:cubicBezTo>
                      <a:lnTo>
                        <a:pt x="1265" y="944"/>
                      </a:lnTo>
                      <a:cubicBezTo>
                        <a:pt x="1188" y="944"/>
                        <a:pt x="1168" y="866"/>
                        <a:pt x="1226" y="808"/>
                      </a:cubicBezTo>
                      <a:cubicBezTo>
                        <a:pt x="1241" y="764"/>
                        <a:pt x="1288" y="742"/>
                        <a:pt x="1336" y="742"/>
                      </a:cubicBezTo>
                      <a:cubicBezTo>
                        <a:pt x="1352" y="742"/>
                        <a:pt x="1368" y="745"/>
                        <a:pt x="1382" y="750"/>
                      </a:cubicBezTo>
                      <a:lnTo>
                        <a:pt x="1538" y="827"/>
                      </a:lnTo>
                      <a:cubicBezTo>
                        <a:pt x="1616" y="750"/>
                        <a:pt x="1654" y="65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2" name="Google Shape;9612;p70"/>
                <p:cNvSpPr/>
                <p:nvPr/>
              </p:nvSpPr>
              <p:spPr>
                <a:xfrm>
                  <a:off x="465550" y="965225"/>
                  <a:ext cx="8775" cy="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4" extrusionOk="0">
                      <a:moveTo>
                        <a:pt x="136" y="0"/>
                      </a:moveTo>
                      <a:cubicBezTo>
                        <a:pt x="97" y="0"/>
                        <a:pt x="58" y="18"/>
                        <a:pt x="20" y="69"/>
                      </a:cubicBezTo>
                      <a:cubicBezTo>
                        <a:pt x="0" y="108"/>
                        <a:pt x="0" y="186"/>
                        <a:pt x="78" y="245"/>
                      </a:cubicBezTo>
                      <a:lnTo>
                        <a:pt x="117" y="264"/>
                      </a:lnTo>
                      <a:cubicBezTo>
                        <a:pt x="156" y="245"/>
                        <a:pt x="175" y="245"/>
                        <a:pt x="195" y="206"/>
                      </a:cubicBezTo>
                      <a:cubicBezTo>
                        <a:pt x="272" y="167"/>
                        <a:pt x="311" y="147"/>
                        <a:pt x="350" y="89"/>
                      </a:cubicBezTo>
                      <a:lnTo>
                        <a:pt x="195" y="11"/>
                      </a:lnTo>
                      <a:cubicBezTo>
                        <a:pt x="175" y="5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3" name="Google Shape;9613;p70"/>
                <p:cNvSpPr/>
                <p:nvPr/>
              </p:nvSpPr>
              <p:spPr>
                <a:xfrm>
                  <a:off x="552600" y="1137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266" y="749"/>
                      </a:moveTo>
                      <a:cubicBezTo>
                        <a:pt x="1247" y="754"/>
                        <a:pt x="1231" y="762"/>
                        <a:pt x="1220" y="772"/>
                      </a:cubicBezTo>
                      <a:lnTo>
                        <a:pt x="1220" y="772"/>
                      </a:lnTo>
                      <a:cubicBezTo>
                        <a:pt x="1235" y="765"/>
                        <a:pt x="1251" y="758"/>
                        <a:pt x="1265" y="750"/>
                      </a:cubicBezTo>
                      <a:cubicBezTo>
                        <a:pt x="1265" y="750"/>
                        <a:pt x="1266" y="749"/>
                        <a:pt x="1266" y="749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92"/>
                        <a:pt x="98" y="847"/>
                        <a:pt x="273" y="944"/>
                      </a:cubicBezTo>
                      <a:cubicBezTo>
                        <a:pt x="429" y="1042"/>
                        <a:pt x="623" y="1081"/>
                        <a:pt x="818" y="1081"/>
                      </a:cubicBezTo>
                      <a:cubicBezTo>
                        <a:pt x="993" y="1081"/>
                        <a:pt x="1129" y="1061"/>
                        <a:pt x="1285" y="983"/>
                      </a:cubicBezTo>
                      <a:lnTo>
                        <a:pt x="1265" y="964"/>
                      </a:lnTo>
                      <a:cubicBezTo>
                        <a:pt x="1207" y="944"/>
                        <a:pt x="1187" y="867"/>
                        <a:pt x="1207" y="789"/>
                      </a:cubicBezTo>
                      <a:cubicBezTo>
                        <a:pt x="1210" y="783"/>
                        <a:pt x="1214" y="777"/>
                        <a:pt x="1220" y="772"/>
                      </a:cubicBezTo>
                      <a:lnTo>
                        <a:pt x="1220" y="772"/>
                      </a:lnTo>
                      <a:cubicBezTo>
                        <a:pt x="1101" y="825"/>
                        <a:pt x="955" y="852"/>
                        <a:pt x="813" y="852"/>
                      </a:cubicBezTo>
                      <a:cubicBezTo>
                        <a:pt x="652" y="852"/>
                        <a:pt x="497" y="818"/>
                        <a:pt x="390" y="750"/>
                      </a:cubicBezTo>
                      <a:cubicBezTo>
                        <a:pt x="292" y="692"/>
                        <a:pt x="234" y="633"/>
                        <a:pt x="234" y="555"/>
                      </a:cubicBezTo>
                      <a:cubicBezTo>
                        <a:pt x="234" y="478"/>
                        <a:pt x="292" y="400"/>
                        <a:pt x="390" y="361"/>
                      </a:cubicBezTo>
                      <a:cubicBezTo>
                        <a:pt x="506" y="283"/>
                        <a:pt x="681" y="264"/>
                        <a:pt x="818" y="264"/>
                      </a:cubicBezTo>
                      <a:cubicBezTo>
                        <a:pt x="993" y="264"/>
                        <a:pt x="1129" y="283"/>
                        <a:pt x="1265" y="361"/>
                      </a:cubicBezTo>
                      <a:cubicBezTo>
                        <a:pt x="1362" y="400"/>
                        <a:pt x="1401" y="478"/>
                        <a:pt x="1401" y="555"/>
                      </a:cubicBezTo>
                      <a:cubicBezTo>
                        <a:pt x="1401" y="633"/>
                        <a:pt x="1363" y="672"/>
                        <a:pt x="1266" y="749"/>
                      </a:cubicBezTo>
                      <a:lnTo>
                        <a:pt x="1266" y="749"/>
                      </a:lnTo>
                      <a:cubicBezTo>
                        <a:pt x="1282" y="745"/>
                        <a:pt x="1301" y="742"/>
                        <a:pt x="1320" y="742"/>
                      </a:cubicBezTo>
                      <a:cubicBezTo>
                        <a:pt x="1340" y="742"/>
                        <a:pt x="1361" y="745"/>
                        <a:pt x="1382" y="750"/>
                      </a:cubicBezTo>
                      <a:lnTo>
                        <a:pt x="1499" y="82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4" name="Google Shape;9614;p70"/>
                <p:cNvSpPr/>
                <p:nvPr/>
              </p:nvSpPr>
              <p:spPr>
                <a:xfrm>
                  <a:off x="582750" y="1156600"/>
                  <a:ext cx="8300" cy="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36" extrusionOk="0">
                      <a:moveTo>
                        <a:pt x="124" y="0"/>
                      </a:moveTo>
                      <a:cubicBezTo>
                        <a:pt x="86" y="0"/>
                        <a:pt x="52" y="17"/>
                        <a:pt x="40" y="41"/>
                      </a:cubicBezTo>
                      <a:cubicBezTo>
                        <a:pt x="1" y="99"/>
                        <a:pt x="1" y="177"/>
                        <a:pt x="79" y="216"/>
                      </a:cubicBezTo>
                      <a:lnTo>
                        <a:pt x="98" y="235"/>
                      </a:lnTo>
                      <a:cubicBezTo>
                        <a:pt x="137" y="216"/>
                        <a:pt x="176" y="216"/>
                        <a:pt x="195" y="196"/>
                      </a:cubicBezTo>
                      <a:cubicBezTo>
                        <a:pt x="254" y="177"/>
                        <a:pt x="293" y="119"/>
                        <a:pt x="331" y="99"/>
                      </a:cubicBezTo>
                      <a:lnTo>
                        <a:pt x="195" y="21"/>
                      </a:lnTo>
                      <a:cubicBezTo>
                        <a:pt x="173" y="6"/>
                        <a:pt x="148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5" name="Google Shape;9615;p70"/>
                <p:cNvSpPr/>
                <p:nvPr/>
              </p:nvSpPr>
              <p:spPr>
                <a:xfrm>
                  <a:off x="479650" y="1128175"/>
                  <a:ext cx="41850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2" extrusionOk="0">
                      <a:moveTo>
                        <a:pt x="817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594"/>
                        <a:pt x="1362" y="653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52" y="832"/>
                        <a:pt x="496" y="798"/>
                        <a:pt x="389" y="730"/>
                      </a:cubicBezTo>
                      <a:cubicBezTo>
                        <a:pt x="292" y="672"/>
                        <a:pt x="234" y="594"/>
                        <a:pt x="234" y="536"/>
                      </a:cubicBezTo>
                      <a:cubicBezTo>
                        <a:pt x="234" y="458"/>
                        <a:pt x="29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47" y="1"/>
                      </a:moveTo>
                      <a:cubicBezTo>
                        <a:pt x="647" y="1"/>
                        <a:pt x="448" y="49"/>
                        <a:pt x="292" y="147"/>
                      </a:cubicBezTo>
                      <a:cubicBezTo>
                        <a:pt x="117" y="244"/>
                        <a:pt x="20" y="380"/>
                        <a:pt x="20" y="536"/>
                      </a:cubicBezTo>
                      <a:cubicBezTo>
                        <a:pt x="0" y="672"/>
                        <a:pt x="98" y="828"/>
                        <a:pt x="273" y="925"/>
                      </a:cubicBezTo>
                      <a:cubicBezTo>
                        <a:pt x="428" y="1022"/>
                        <a:pt x="623" y="1061"/>
                        <a:pt x="817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265" y="944"/>
                        <a:pt x="1245" y="867"/>
                        <a:pt x="1265" y="789"/>
                      </a:cubicBezTo>
                      <a:cubicBezTo>
                        <a:pt x="1279" y="760"/>
                        <a:pt x="1325" y="742"/>
                        <a:pt x="1371" y="742"/>
                      </a:cubicBezTo>
                      <a:cubicBezTo>
                        <a:pt x="1388" y="742"/>
                        <a:pt x="1405" y="745"/>
                        <a:pt x="1421" y="750"/>
                      </a:cubicBezTo>
                      <a:lnTo>
                        <a:pt x="1557" y="828"/>
                      </a:lnTo>
                      <a:cubicBezTo>
                        <a:pt x="1615" y="750"/>
                        <a:pt x="1673" y="653"/>
                        <a:pt x="1673" y="536"/>
                      </a:cubicBezTo>
                      <a:cubicBezTo>
                        <a:pt x="1673" y="380"/>
                        <a:pt x="1576" y="244"/>
                        <a:pt x="1401" y="147"/>
                      </a:cubicBezTo>
                      <a:cubicBezTo>
                        <a:pt x="1245" y="49"/>
                        <a:pt x="1046" y="1"/>
                        <a:pt x="84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6" name="Google Shape;9616;p70"/>
                <p:cNvSpPr/>
                <p:nvPr/>
              </p:nvSpPr>
              <p:spPr>
                <a:xfrm>
                  <a:off x="510775" y="1145450"/>
                  <a:ext cx="7325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" h="254" extrusionOk="0">
                      <a:moveTo>
                        <a:pt x="156" y="0"/>
                      </a:moveTo>
                      <a:cubicBezTo>
                        <a:pt x="137" y="0"/>
                        <a:pt x="59" y="39"/>
                        <a:pt x="20" y="78"/>
                      </a:cubicBezTo>
                      <a:cubicBezTo>
                        <a:pt x="0" y="117"/>
                        <a:pt x="0" y="195"/>
                        <a:pt x="59" y="253"/>
                      </a:cubicBezTo>
                      <a:cubicBezTo>
                        <a:pt x="98" y="253"/>
                        <a:pt x="117" y="214"/>
                        <a:pt x="137" y="195"/>
                      </a:cubicBezTo>
                      <a:cubicBezTo>
                        <a:pt x="195" y="176"/>
                        <a:pt x="234" y="117"/>
                        <a:pt x="292" y="78"/>
                      </a:cubicBezTo>
                      <a:lnTo>
                        <a:pt x="1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7" name="Google Shape;9617;p70"/>
                <p:cNvSpPr/>
                <p:nvPr/>
              </p:nvSpPr>
              <p:spPr>
                <a:xfrm>
                  <a:off x="1408625" y="10873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74" y="721"/>
                      </a:moveTo>
                      <a:cubicBezTo>
                        <a:pt x="379" y="724"/>
                        <a:pt x="384" y="727"/>
                        <a:pt x="389" y="730"/>
                      </a:cubicBezTo>
                      <a:cubicBezTo>
                        <a:pt x="413" y="745"/>
                        <a:pt x="440" y="759"/>
                        <a:pt x="468" y="771"/>
                      </a:cubicBezTo>
                      <a:lnTo>
                        <a:pt x="468" y="771"/>
                      </a:lnTo>
                      <a:cubicBezTo>
                        <a:pt x="468" y="770"/>
                        <a:pt x="467" y="770"/>
                        <a:pt x="467" y="769"/>
                      </a:cubicBezTo>
                      <a:cubicBezTo>
                        <a:pt x="439" y="740"/>
                        <a:pt x="405" y="726"/>
                        <a:pt x="374" y="721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80"/>
                        <a:pt x="0" y="536"/>
                      </a:cubicBezTo>
                      <a:cubicBezTo>
                        <a:pt x="0" y="633"/>
                        <a:pt x="39" y="750"/>
                        <a:pt x="136" y="827"/>
                      </a:cubicBezTo>
                      <a:lnTo>
                        <a:pt x="292" y="730"/>
                      </a:lnTo>
                      <a:cubicBezTo>
                        <a:pt x="306" y="723"/>
                        <a:pt x="326" y="718"/>
                        <a:pt x="348" y="718"/>
                      </a:cubicBezTo>
                      <a:cubicBezTo>
                        <a:pt x="356" y="718"/>
                        <a:pt x="365" y="719"/>
                        <a:pt x="374" y="721"/>
                      </a:cubicBezTo>
                      <a:lnTo>
                        <a:pt x="374" y="721"/>
                      </a:lnTo>
                      <a:cubicBezTo>
                        <a:pt x="286" y="665"/>
                        <a:pt x="234" y="609"/>
                        <a:pt x="234" y="536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62" y="380"/>
                        <a:pt x="1401" y="458"/>
                        <a:pt x="1401" y="536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798"/>
                        <a:pt x="973" y="832"/>
                        <a:pt x="813" y="832"/>
                      </a:cubicBezTo>
                      <a:cubicBezTo>
                        <a:pt x="688" y="832"/>
                        <a:pt x="566" y="812"/>
                        <a:pt x="468" y="771"/>
                      </a:cubicBezTo>
                      <a:lnTo>
                        <a:pt x="468" y="771"/>
                      </a:lnTo>
                      <a:cubicBezTo>
                        <a:pt x="487" y="829"/>
                        <a:pt x="486" y="906"/>
                        <a:pt x="409" y="944"/>
                      </a:cubicBezTo>
                      <a:lnTo>
                        <a:pt x="370" y="964"/>
                      </a:lnTo>
                      <a:cubicBezTo>
                        <a:pt x="506" y="1022"/>
                        <a:pt x="681" y="1061"/>
                        <a:pt x="817" y="1061"/>
                      </a:cubicBezTo>
                      <a:cubicBezTo>
                        <a:pt x="1012" y="1061"/>
                        <a:pt x="1245" y="1022"/>
                        <a:pt x="1382" y="925"/>
                      </a:cubicBezTo>
                      <a:cubicBezTo>
                        <a:pt x="1557" y="827"/>
                        <a:pt x="1654" y="672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8" name="Google Shape;9618;p70"/>
                <p:cNvSpPr/>
                <p:nvPr/>
              </p:nvSpPr>
              <p:spPr>
                <a:xfrm>
                  <a:off x="1412025" y="1105150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1"/>
                      </a:moveTo>
                      <a:cubicBezTo>
                        <a:pt x="200" y="1"/>
                        <a:pt x="179" y="6"/>
                        <a:pt x="156" y="17"/>
                      </a:cubicBezTo>
                      <a:lnTo>
                        <a:pt x="0" y="114"/>
                      </a:lnTo>
                      <a:cubicBezTo>
                        <a:pt x="59" y="153"/>
                        <a:pt x="78" y="192"/>
                        <a:pt x="137" y="212"/>
                      </a:cubicBezTo>
                      <a:cubicBezTo>
                        <a:pt x="156" y="231"/>
                        <a:pt x="195" y="231"/>
                        <a:pt x="234" y="251"/>
                      </a:cubicBezTo>
                      <a:lnTo>
                        <a:pt x="273" y="231"/>
                      </a:lnTo>
                      <a:cubicBezTo>
                        <a:pt x="351" y="212"/>
                        <a:pt x="351" y="114"/>
                        <a:pt x="331" y="56"/>
                      </a:cubicBezTo>
                      <a:cubicBezTo>
                        <a:pt x="304" y="29"/>
                        <a:pt x="266" y="1"/>
                        <a:pt x="21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19" name="Google Shape;9619;p70"/>
                <p:cNvSpPr/>
                <p:nvPr/>
              </p:nvSpPr>
              <p:spPr>
                <a:xfrm>
                  <a:off x="1302600" y="11174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37" y="244"/>
                      </a:moveTo>
                      <a:cubicBezTo>
                        <a:pt x="1012" y="244"/>
                        <a:pt x="1148" y="263"/>
                        <a:pt x="1265" y="341"/>
                      </a:cubicBezTo>
                      <a:cubicBezTo>
                        <a:pt x="1362" y="400"/>
                        <a:pt x="1420" y="458"/>
                        <a:pt x="1420" y="536"/>
                      </a:cubicBezTo>
                      <a:cubicBezTo>
                        <a:pt x="1420" y="614"/>
                        <a:pt x="1362" y="672"/>
                        <a:pt x="1265" y="730"/>
                      </a:cubicBezTo>
                      <a:cubicBezTo>
                        <a:pt x="1148" y="808"/>
                        <a:pt x="983" y="847"/>
                        <a:pt x="820" y="847"/>
                      </a:cubicBezTo>
                      <a:cubicBezTo>
                        <a:pt x="657" y="847"/>
                        <a:pt x="496" y="808"/>
                        <a:pt x="389" y="730"/>
                      </a:cubicBezTo>
                      <a:cubicBezTo>
                        <a:pt x="292" y="691"/>
                        <a:pt x="253" y="614"/>
                        <a:pt x="253" y="536"/>
                      </a:cubicBezTo>
                      <a:cubicBezTo>
                        <a:pt x="253" y="458"/>
                        <a:pt x="292" y="419"/>
                        <a:pt x="389" y="341"/>
                      </a:cubicBezTo>
                      <a:cubicBezTo>
                        <a:pt x="525" y="263"/>
                        <a:pt x="681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33"/>
                        <a:pt x="58" y="730"/>
                        <a:pt x="136" y="808"/>
                      </a:cubicBezTo>
                      <a:lnTo>
                        <a:pt x="253" y="730"/>
                      </a:lnTo>
                      <a:cubicBezTo>
                        <a:pt x="262" y="726"/>
                        <a:pt x="274" y="723"/>
                        <a:pt x="286" y="723"/>
                      </a:cubicBezTo>
                      <a:cubicBezTo>
                        <a:pt x="328" y="723"/>
                        <a:pt x="384" y="749"/>
                        <a:pt x="428" y="808"/>
                      </a:cubicBezTo>
                      <a:cubicBezTo>
                        <a:pt x="448" y="847"/>
                        <a:pt x="448" y="925"/>
                        <a:pt x="370" y="983"/>
                      </a:cubicBezTo>
                      <a:lnTo>
                        <a:pt x="350" y="983"/>
                      </a:lnTo>
                      <a:cubicBezTo>
                        <a:pt x="486" y="1061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401" y="147"/>
                      </a:cubicBezTo>
                      <a:cubicBezTo>
                        <a:pt x="1236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0" name="Google Shape;9620;p70"/>
                <p:cNvSpPr/>
                <p:nvPr/>
              </p:nvSpPr>
              <p:spPr>
                <a:xfrm>
                  <a:off x="1305500" y="1135550"/>
                  <a:ext cx="8300" cy="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2" h="222" extrusionOk="0">
                      <a:moveTo>
                        <a:pt x="184" y="0"/>
                      </a:moveTo>
                      <a:cubicBezTo>
                        <a:pt x="167" y="0"/>
                        <a:pt x="152" y="2"/>
                        <a:pt x="137" y="7"/>
                      </a:cubicBezTo>
                      <a:lnTo>
                        <a:pt x="1" y="85"/>
                      </a:lnTo>
                      <a:cubicBezTo>
                        <a:pt x="59" y="143"/>
                        <a:pt x="79" y="182"/>
                        <a:pt x="156" y="202"/>
                      </a:cubicBezTo>
                      <a:cubicBezTo>
                        <a:pt x="176" y="221"/>
                        <a:pt x="215" y="221"/>
                        <a:pt x="234" y="221"/>
                      </a:cubicBezTo>
                      <a:lnTo>
                        <a:pt x="254" y="221"/>
                      </a:lnTo>
                      <a:cubicBezTo>
                        <a:pt x="312" y="202"/>
                        <a:pt x="332" y="124"/>
                        <a:pt x="312" y="66"/>
                      </a:cubicBezTo>
                      <a:cubicBezTo>
                        <a:pt x="283" y="22"/>
                        <a:pt x="23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1" name="Google Shape;9621;p70"/>
                <p:cNvSpPr/>
                <p:nvPr/>
              </p:nvSpPr>
              <p:spPr>
                <a:xfrm>
                  <a:off x="1390150" y="10046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339" y="722"/>
                      </a:moveTo>
                      <a:cubicBezTo>
                        <a:pt x="353" y="732"/>
                        <a:pt x="370" y="742"/>
                        <a:pt x="389" y="749"/>
                      </a:cubicBezTo>
                      <a:cubicBezTo>
                        <a:pt x="409" y="763"/>
                        <a:pt x="430" y="776"/>
                        <a:pt x="453" y="788"/>
                      </a:cubicBezTo>
                      <a:lnTo>
                        <a:pt x="453" y="788"/>
                      </a:lnTo>
                      <a:cubicBezTo>
                        <a:pt x="451" y="781"/>
                        <a:pt x="450" y="775"/>
                        <a:pt x="447" y="769"/>
                      </a:cubicBezTo>
                      <a:cubicBezTo>
                        <a:pt x="434" y="741"/>
                        <a:pt x="390" y="723"/>
                        <a:pt x="339" y="722"/>
                      </a:cubicBezTo>
                      <a:close/>
                      <a:moveTo>
                        <a:pt x="827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32"/>
                        <a:pt x="58" y="730"/>
                        <a:pt x="136" y="827"/>
                      </a:cubicBezTo>
                      <a:lnTo>
                        <a:pt x="272" y="730"/>
                      </a:lnTo>
                      <a:cubicBezTo>
                        <a:pt x="293" y="725"/>
                        <a:pt x="314" y="722"/>
                        <a:pt x="334" y="722"/>
                      </a:cubicBezTo>
                      <a:cubicBezTo>
                        <a:pt x="335" y="722"/>
                        <a:pt x="337" y="722"/>
                        <a:pt x="339" y="722"/>
                      </a:cubicBezTo>
                      <a:lnTo>
                        <a:pt x="339" y="722"/>
                      </a:lnTo>
                      <a:cubicBezTo>
                        <a:pt x="278" y="680"/>
                        <a:pt x="253" y="617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06" y="282"/>
                        <a:pt x="681" y="263"/>
                        <a:pt x="837" y="263"/>
                      </a:cubicBezTo>
                      <a:cubicBezTo>
                        <a:pt x="992" y="263"/>
                        <a:pt x="1148" y="282"/>
                        <a:pt x="1265" y="360"/>
                      </a:cubicBezTo>
                      <a:cubicBezTo>
                        <a:pt x="1362" y="418"/>
                        <a:pt x="1420" y="477"/>
                        <a:pt x="1420" y="555"/>
                      </a:cubicBezTo>
                      <a:cubicBezTo>
                        <a:pt x="1420" y="632"/>
                        <a:pt x="1362" y="671"/>
                        <a:pt x="1265" y="749"/>
                      </a:cubicBezTo>
                      <a:cubicBezTo>
                        <a:pt x="1148" y="827"/>
                        <a:pt x="982" y="866"/>
                        <a:pt x="820" y="866"/>
                      </a:cubicBezTo>
                      <a:cubicBezTo>
                        <a:pt x="686" y="866"/>
                        <a:pt x="555" y="840"/>
                        <a:pt x="453" y="788"/>
                      </a:cubicBezTo>
                      <a:lnTo>
                        <a:pt x="453" y="788"/>
                      </a:lnTo>
                      <a:cubicBezTo>
                        <a:pt x="466" y="843"/>
                        <a:pt x="459" y="909"/>
                        <a:pt x="389" y="944"/>
                      </a:cubicBezTo>
                      <a:lnTo>
                        <a:pt x="350" y="963"/>
                      </a:lnTo>
                      <a:cubicBezTo>
                        <a:pt x="486" y="1041"/>
                        <a:pt x="661" y="1060"/>
                        <a:pt x="837" y="1060"/>
                      </a:cubicBezTo>
                      <a:cubicBezTo>
                        <a:pt x="1031" y="1060"/>
                        <a:pt x="1245" y="1022"/>
                        <a:pt x="1381" y="924"/>
                      </a:cubicBezTo>
                      <a:cubicBezTo>
                        <a:pt x="1556" y="827"/>
                        <a:pt x="1654" y="671"/>
                        <a:pt x="1654" y="535"/>
                      </a:cubicBezTo>
                      <a:cubicBezTo>
                        <a:pt x="1654" y="380"/>
                        <a:pt x="1556" y="243"/>
                        <a:pt x="1381" y="146"/>
                      </a:cubicBezTo>
                      <a:cubicBezTo>
                        <a:pt x="1226" y="49"/>
                        <a:pt x="1026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2" name="Google Shape;9622;p70"/>
                <p:cNvSpPr/>
                <p:nvPr/>
              </p:nvSpPr>
              <p:spPr>
                <a:xfrm>
                  <a:off x="1393550" y="1023175"/>
                  <a:ext cx="8275" cy="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" h="262" extrusionOk="0">
                      <a:moveTo>
                        <a:pt x="194" y="1"/>
                      </a:moveTo>
                      <a:cubicBezTo>
                        <a:pt x="175" y="1"/>
                        <a:pt x="156" y="3"/>
                        <a:pt x="136" y="8"/>
                      </a:cubicBezTo>
                      <a:lnTo>
                        <a:pt x="0" y="105"/>
                      </a:lnTo>
                      <a:cubicBezTo>
                        <a:pt x="39" y="125"/>
                        <a:pt x="97" y="164"/>
                        <a:pt x="136" y="203"/>
                      </a:cubicBezTo>
                      <a:cubicBezTo>
                        <a:pt x="156" y="222"/>
                        <a:pt x="195" y="222"/>
                        <a:pt x="214" y="261"/>
                      </a:cubicBezTo>
                      <a:lnTo>
                        <a:pt x="253" y="222"/>
                      </a:lnTo>
                      <a:cubicBezTo>
                        <a:pt x="311" y="203"/>
                        <a:pt x="331" y="125"/>
                        <a:pt x="311" y="67"/>
                      </a:cubicBezTo>
                      <a:cubicBezTo>
                        <a:pt x="297" y="23"/>
                        <a:pt x="249" y="1"/>
                        <a:pt x="19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3" name="Google Shape;9623;p70"/>
                <p:cNvSpPr/>
                <p:nvPr/>
              </p:nvSpPr>
              <p:spPr>
                <a:xfrm>
                  <a:off x="1301125" y="1025075"/>
                  <a:ext cx="408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81" extrusionOk="0">
                      <a:moveTo>
                        <a:pt x="818" y="263"/>
                      </a:moveTo>
                      <a:cubicBezTo>
                        <a:pt x="974" y="263"/>
                        <a:pt x="1129" y="302"/>
                        <a:pt x="1265" y="380"/>
                      </a:cubicBezTo>
                      <a:cubicBezTo>
                        <a:pt x="1363" y="419"/>
                        <a:pt x="1402" y="496"/>
                        <a:pt x="1402" y="574"/>
                      </a:cubicBezTo>
                      <a:cubicBezTo>
                        <a:pt x="1402" y="633"/>
                        <a:pt x="1343" y="691"/>
                        <a:pt x="1265" y="769"/>
                      </a:cubicBezTo>
                      <a:cubicBezTo>
                        <a:pt x="1139" y="837"/>
                        <a:pt x="974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0"/>
                        <a:pt x="234" y="633"/>
                        <a:pt x="234" y="574"/>
                      </a:cubicBezTo>
                      <a:cubicBezTo>
                        <a:pt x="234" y="496"/>
                        <a:pt x="293" y="419"/>
                        <a:pt x="390" y="380"/>
                      </a:cubicBezTo>
                      <a:cubicBezTo>
                        <a:pt x="507" y="302"/>
                        <a:pt x="682" y="263"/>
                        <a:pt x="818" y="26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4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93" y="730"/>
                        <a:pt x="351" y="749"/>
                        <a:pt x="390" y="808"/>
                      </a:cubicBezTo>
                      <a:cubicBezTo>
                        <a:pt x="409" y="866"/>
                        <a:pt x="409" y="924"/>
                        <a:pt x="331" y="983"/>
                      </a:cubicBezTo>
                      <a:cubicBezTo>
                        <a:pt x="487" y="1061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35" y="691"/>
                        <a:pt x="1635" y="535"/>
                      </a:cubicBezTo>
                      <a:cubicBezTo>
                        <a:pt x="1635" y="399"/>
                        <a:pt x="1538" y="24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4" name="Google Shape;9624;p70"/>
                <p:cNvSpPr/>
                <p:nvPr/>
              </p:nvSpPr>
              <p:spPr>
                <a:xfrm>
                  <a:off x="1303575" y="1043875"/>
                  <a:ext cx="780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231" extrusionOk="0">
                      <a:moveTo>
                        <a:pt x="180" y="1"/>
                      </a:moveTo>
                      <a:cubicBezTo>
                        <a:pt x="161" y="1"/>
                        <a:pt x="140" y="5"/>
                        <a:pt x="117" y="17"/>
                      </a:cubicBezTo>
                      <a:lnTo>
                        <a:pt x="0" y="75"/>
                      </a:lnTo>
                      <a:cubicBezTo>
                        <a:pt x="39" y="134"/>
                        <a:pt x="78" y="172"/>
                        <a:pt x="156" y="211"/>
                      </a:cubicBezTo>
                      <a:cubicBezTo>
                        <a:pt x="195" y="231"/>
                        <a:pt x="214" y="231"/>
                        <a:pt x="233" y="231"/>
                      </a:cubicBezTo>
                      <a:cubicBezTo>
                        <a:pt x="292" y="211"/>
                        <a:pt x="311" y="134"/>
                        <a:pt x="292" y="56"/>
                      </a:cubicBezTo>
                      <a:cubicBezTo>
                        <a:pt x="264" y="28"/>
                        <a:pt x="227" y="1"/>
                        <a:pt x="1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5" name="Google Shape;9625;p70"/>
                <p:cNvSpPr/>
                <p:nvPr/>
              </p:nvSpPr>
              <p:spPr>
                <a:xfrm>
                  <a:off x="1218925" y="979825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352" y="705"/>
                      </a:moveTo>
                      <a:cubicBezTo>
                        <a:pt x="364" y="714"/>
                        <a:pt x="376" y="722"/>
                        <a:pt x="390" y="731"/>
                      </a:cubicBezTo>
                      <a:cubicBezTo>
                        <a:pt x="400" y="737"/>
                        <a:pt x="411" y="743"/>
                        <a:pt x="422" y="749"/>
                      </a:cubicBezTo>
                      <a:lnTo>
                        <a:pt x="422" y="749"/>
                      </a:lnTo>
                      <a:cubicBezTo>
                        <a:pt x="408" y="720"/>
                        <a:pt x="382" y="706"/>
                        <a:pt x="352" y="705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50"/>
                        <a:pt x="254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40" y="731"/>
                        <a:pt x="118" y="828"/>
                      </a:cubicBezTo>
                      <a:lnTo>
                        <a:pt x="254" y="731"/>
                      </a:lnTo>
                      <a:cubicBezTo>
                        <a:pt x="286" y="714"/>
                        <a:pt x="318" y="705"/>
                        <a:pt x="346" y="705"/>
                      </a:cubicBezTo>
                      <a:cubicBezTo>
                        <a:pt x="348" y="705"/>
                        <a:pt x="350" y="705"/>
                        <a:pt x="352" y="705"/>
                      </a:cubicBezTo>
                      <a:lnTo>
                        <a:pt x="352" y="705"/>
                      </a:lnTo>
                      <a:cubicBezTo>
                        <a:pt x="278" y="651"/>
                        <a:pt x="234" y="586"/>
                        <a:pt x="234" y="536"/>
                      </a:cubicBezTo>
                      <a:cubicBezTo>
                        <a:pt x="234" y="458"/>
                        <a:pt x="293" y="380"/>
                        <a:pt x="390" y="341"/>
                      </a:cubicBezTo>
                      <a:cubicBezTo>
                        <a:pt x="507" y="264"/>
                        <a:pt x="682" y="244"/>
                        <a:pt x="818" y="244"/>
                      </a:cubicBezTo>
                      <a:cubicBezTo>
                        <a:pt x="974" y="244"/>
                        <a:pt x="1149" y="264"/>
                        <a:pt x="1265" y="341"/>
                      </a:cubicBezTo>
                      <a:cubicBezTo>
                        <a:pt x="1363" y="380"/>
                        <a:pt x="1402" y="458"/>
                        <a:pt x="1402" y="536"/>
                      </a:cubicBezTo>
                      <a:cubicBezTo>
                        <a:pt x="1402" y="594"/>
                        <a:pt x="1363" y="653"/>
                        <a:pt x="1265" y="731"/>
                      </a:cubicBezTo>
                      <a:cubicBezTo>
                        <a:pt x="1139" y="799"/>
                        <a:pt x="974" y="833"/>
                        <a:pt x="813" y="833"/>
                      </a:cubicBezTo>
                      <a:cubicBezTo>
                        <a:pt x="668" y="833"/>
                        <a:pt x="526" y="805"/>
                        <a:pt x="422" y="749"/>
                      </a:cubicBezTo>
                      <a:lnTo>
                        <a:pt x="422" y="749"/>
                      </a:lnTo>
                      <a:cubicBezTo>
                        <a:pt x="425" y="755"/>
                        <a:pt x="427" y="762"/>
                        <a:pt x="429" y="769"/>
                      </a:cubicBezTo>
                      <a:cubicBezTo>
                        <a:pt x="448" y="828"/>
                        <a:pt x="448" y="886"/>
                        <a:pt x="390" y="945"/>
                      </a:cubicBezTo>
                      <a:lnTo>
                        <a:pt x="332" y="964"/>
                      </a:lnTo>
                      <a:cubicBezTo>
                        <a:pt x="487" y="104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8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50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6" name="Google Shape;9626;p70"/>
                <p:cNvSpPr/>
                <p:nvPr/>
              </p:nvSpPr>
              <p:spPr>
                <a:xfrm>
                  <a:off x="1222350" y="997675"/>
                  <a:ext cx="8775" cy="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51" extrusionOk="0">
                      <a:moveTo>
                        <a:pt x="219" y="0"/>
                      </a:moveTo>
                      <a:cubicBezTo>
                        <a:pt x="200" y="0"/>
                        <a:pt x="178" y="5"/>
                        <a:pt x="156" y="17"/>
                      </a:cubicBezTo>
                      <a:lnTo>
                        <a:pt x="0" y="114"/>
                      </a:lnTo>
                      <a:cubicBezTo>
                        <a:pt x="39" y="133"/>
                        <a:pt x="78" y="172"/>
                        <a:pt x="136" y="211"/>
                      </a:cubicBezTo>
                      <a:cubicBezTo>
                        <a:pt x="156" y="231"/>
                        <a:pt x="175" y="231"/>
                        <a:pt x="234" y="250"/>
                      </a:cubicBezTo>
                      <a:lnTo>
                        <a:pt x="272" y="231"/>
                      </a:lnTo>
                      <a:cubicBezTo>
                        <a:pt x="331" y="211"/>
                        <a:pt x="350" y="133"/>
                        <a:pt x="331" y="55"/>
                      </a:cubicBezTo>
                      <a:cubicBezTo>
                        <a:pt x="303" y="28"/>
                        <a:pt x="266" y="0"/>
                        <a:pt x="2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7" name="Google Shape;9627;p70"/>
                <p:cNvSpPr/>
                <p:nvPr/>
              </p:nvSpPr>
              <p:spPr>
                <a:xfrm>
                  <a:off x="1107550" y="101290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350" y="711"/>
                      </a:moveTo>
                      <a:lnTo>
                        <a:pt x="350" y="711"/>
                      </a:lnTo>
                      <a:cubicBezTo>
                        <a:pt x="362" y="718"/>
                        <a:pt x="376" y="725"/>
                        <a:pt x="390" y="730"/>
                      </a:cubicBezTo>
                      <a:cubicBezTo>
                        <a:pt x="402" y="739"/>
                        <a:pt x="414" y="747"/>
                        <a:pt x="427" y="755"/>
                      </a:cubicBezTo>
                      <a:lnTo>
                        <a:pt x="427" y="755"/>
                      </a:lnTo>
                      <a:cubicBezTo>
                        <a:pt x="406" y="727"/>
                        <a:pt x="380" y="713"/>
                        <a:pt x="350" y="711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lnTo>
                        <a:pt x="273" y="730"/>
                      </a:lnTo>
                      <a:cubicBezTo>
                        <a:pt x="299" y="718"/>
                        <a:pt x="323" y="711"/>
                        <a:pt x="344" y="711"/>
                      </a:cubicBezTo>
                      <a:cubicBezTo>
                        <a:pt x="346" y="711"/>
                        <a:pt x="348" y="711"/>
                        <a:pt x="350" y="711"/>
                      </a:cubicBezTo>
                      <a:lnTo>
                        <a:pt x="350" y="711"/>
                      </a:lnTo>
                      <a:cubicBezTo>
                        <a:pt x="277" y="669"/>
                        <a:pt x="234" y="602"/>
                        <a:pt x="234" y="536"/>
                      </a:cubicBezTo>
                      <a:cubicBezTo>
                        <a:pt x="234" y="478"/>
                        <a:pt x="293" y="400"/>
                        <a:pt x="390" y="341"/>
                      </a:cubicBezTo>
                      <a:cubicBezTo>
                        <a:pt x="507" y="283"/>
                        <a:pt x="682" y="244"/>
                        <a:pt x="837" y="244"/>
                      </a:cubicBezTo>
                      <a:cubicBezTo>
                        <a:pt x="993" y="244"/>
                        <a:pt x="1149" y="264"/>
                        <a:pt x="1265" y="341"/>
                      </a:cubicBezTo>
                      <a:cubicBezTo>
                        <a:pt x="1363" y="400"/>
                        <a:pt x="1421" y="478"/>
                        <a:pt x="1421" y="536"/>
                      </a:cubicBezTo>
                      <a:cubicBezTo>
                        <a:pt x="1421" y="614"/>
                        <a:pt x="1363" y="672"/>
                        <a:pt x="1265" y="730"/>
                      </a:cubicBezTo>
                      <a:cubicBezTo>
                        <a:pt x="1149" y="808"/>
                        <a:pt x="983" y="847"/>
                        <a:pt x="820" y="847"/>
                      </a:cubicBezTo>
                      <a:cubicBezTo>
                        <a:pt x="675" y="847"/>
                        <a:pt x="532" y="816"/>
                        <a:pt x="427" y="755"/>
                      </a:cubicBezTo>
                      <a:lnTo>
                        <a:pt x="427" y="755"/>
                      </a:lnTo>
                      <a:cubicBezTo>
                        <a:pt x="435" y="765"/>
                        <a:pt x="442" y="776"/>
                        <a:pt x="448" y="789"/>
                      </a:cubicBezTo>
                      <a:cubicBezTo>
                        <a:pt x="468" y="828"/>
                        <a:pt x="468" y="906"/>
                        <a:pt x="390" y="964"/>
                      </a:cubicBezTo>
                      <a:lnTo>
                        <a:pt x="331" y="983"/>
                      </a:lnTo>
                      <a:cubicBezTo>
                        <a:pt x="487" y="1061"/>
                        <a:pt x="662" y="1081"/>
                        <a:pt x="818" y="1081"/>
                      </a:cubicBezTo>
                      <a:cubicBezTo>
                        <a:pt x="1012" y="1081"/>
                        <a:pt x="124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8" name="Google Shape;9628;p70"/>
                <p:cNvSpPr/>
                <p:nvPr/>
              </p:nvSpPr>
              <p:spPr>
                <a:xfrm>
                  <a:off x="1110475" y="1030975"/>
                  <a:ext cx="8775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" h="261" extrusionOk="0">
                      <a:moveTo>
                        <a:pt x="211" y="0"/>
                      </a:moveTo>
                      <a:cubicBezTo>
                        <a:pt x="194" y="0"/>
                        <a:pt x="176" y="3"/>
                        <a:pt x="156" y="7"/>
                      </a:cubicBezTo>
                      <a:lnTo>
                        <a:pt x="0" y="105"/>
                      </a:lnTo>
                      <a:cubicBezTo>
                        <a:pt x="59" y="144"/>
                        <a:pt x="98" y="183"/>
                        <a:pt x="156" y="202"/>
                      </a:cubicBezTo>
                      <a:cubicBezTo>
                        <a:pt x="176" y="241"/>
                        <a:pt x="195" y="241"/>
                        <a:pt x="234" y="260"/>
                      </a:cubicBezTo>
                      <a:lnTo>
                        <a:pt x="273" y="241"/>
                      </a:lnTo>
                      <a:cubicBezTo>
                        <a:pt x="331" y="202"/>
                        <a:pt x="351" y="144"/>
                        <a:pt x="331" y="66"/>
                      </a:cubicBezTo>
                      <a:cubicBezTo>
                        <a:pt x="302" y="22"/>
                        <a:pt x="262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29" name="Google Shape;9629;p70"/>
                <p:cNvSpPr/>
                <p:nvPr/>
              </p:nvSpPr>
              <p:spPr>
                <a:xfrm>
                  <a:off x="348325" y="624550"/>
                  <a:ext cx="192150" cy="1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592" extrusionOk="0">
                      <a:moveTo>
                        <a:pt x="0" y="0"/>
                      </a:moveTo>
                      <a:lnTo>
                        <a:pt x="0" y="292"/>
                      </a:lnTo>
                      <a:lnTo>
                        <a:pt x="7432" y="4591"/>
                      </a:lnTo>
                      <a:lnTo>
                        <a:pt x="7685" y="445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0" name="Google Shape;9630;p70"/>
                <p:cNvSpPr/>
                <p:nvPr/>
              </p:nvSpPr>
              <p:spPr>
                <a:xfrm>
                  <a:off x="533625" y="735925"/>
                  <a:ext cx="42825" cy="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12" extrusionOk="0">
                      <a:moveTo>
                        <a:pt x="234" y="0"/>
                      </a:moveTo>
                      <a:lnTo>
                        <a:pt x="1" y="136"/>
                      </a:lnTo>
                      <a:lnTo>
                        <a:pt x="1518" y="1012"/>
                      </a:lnTo>
                      <a:lnTo>
                        <a:pt x="1577" y="1012"/>
                      </a:lnTo>
                      <a:cubicBezTo>
                        <a:pt x="1635" y="1012"/>
                        <a:pt x="1654" y="992"/>
                        <a:pt x="1674" y="973"/>
                      </a:cubicBezTo>
                      <a:cubicBezTo>
                        <a:pt x="1713" y="915"/>
                        <a:pt x="1713" y="856"/>
                        <a:pt x="1635" y="798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1" name="Google Shape;9631;p70"/>
                <p:cNvSpPr/>
                <p:nvPr/>
              </p:nvSpPr>
              <p:spPr>
                <a:xfrm>
                  <a:off x="997150" y="752950"/>
                  <a:ext cx="5375" cy="1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" h="7666" extrusionOk="0">
                      <a:moveTo>
                        <a:pt x="214" y="0"/>
                      </a:moveTo>
                      <a:lnTo>
                        <a:pt x="156" y="20"/>
                      </a:lnTo>
                      <a:cubicBezTo>
                        <a:pt x="137" y="20"/>
                        <a:pt x="117" y="39"/>
                        <a:pt x="117" y="39"/>
                      </a:cubicBezTo>
                      <a:lnTo>
                        <a:pt x="0" y="39"/>
                      </a:lnTo>
                      <a:lnTo>
                        <a:pt x="0" y="7646"/>
                      </a:lnTo>
                      <a:lnTo>
                        <a:pt x="214" y="7665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2" name="Google Shape;9632;p70"/>
                <p:cNvSpPr/>
                <p:nvPr/>
              </p:nvSpPr>
              <p:spPr>
                <a:xfrm>
                  <a:off x="996175" y="944575"/>
                  <a:ext cx="6350" cy="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57" extrusionOk="0">
                      <a:moveTo>
                        <a:pt x="0" y="0"/>
                      </a:moveTo>
                      <a:lnTo>
                        <a:pt x="0" y="39"/>
                      </a:lnTo>
                      <a:cubicBezTo>
                        <a:pt x="0" y="117"/>
                        <a:pt x="59" y="156"/>
                        <a:pt x="137" y="156"/>
                      </a:cubicBezTo>
                      <a:cubicBezTo>
                        <a:pt x="195" y="156"/>
                        <a:pt x="253" y="117"/>
                        <a:pt x="253" y="3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3" name="Google Shape;9633;p70"/>
                <p:cNvSpPr/>
                <p:nvPr/>
              </p:nvSpPr>
              <p:spPr>
                <a:xfrm>
                  <a:off x="996175" y="748075"/>
                  <a:ext cx="6350" cy="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235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234"/>
                      </a:lnTo>
                      <a:lnTo>
                        <a:pt x="195" y="234"/>
                      </a:lnTo>
                      <a:lnTo>
                        <a:pt x="253" y="215"/>
                      </a:lnTo>
                      <a:lnTo>
                        <a:pt x="253" y="117"/>
                      </a:lnTo>
                      <a:cubicBezTo>
                        <a:pt x="253" y="40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4" name="Google Shape;9634;p70"/>
                <p:cNvSpPr/>
                <p:nvPr/>
              </p:nvSpPr>
              <p:spPr>
                <a:xfrm>
                  <a:off x="1024375" y="880375"/>
                  <a:ext cx="41375" cy="2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1" extrusionOk="0">
                      <a:moveTo>
                        <a:pt x="857" y="234"/>
                      </a:moveTo>
                      <a:cubicBezTo>
                        <a:pt x="1013" y="234"/>
                        <a:pt x="1168" y="253"/>
                        <a:pt x="1285" y="331"/>
                      </a:cubicBezTo>
                      <a:cubicBezTo>
                        <a:pt x="1363" y="390"/>
                        <a:pt x="1441" y="467"/>
                        <a:pt x="1441" y="526"/>
                      </a:cubicBezTo>
                      <a:cubicBezTo>
                        <a:pt x="1441" y="584"/>
                        <a:pt x="1382" y="642"/>
                        <a:pt x="1285" y="720"/>
                      </a:cubicBezTo>
                      <a:cubicBezTo>
                        <a:pt x="1168" y="788"/>
                        <a:pt x="1003" y="822"/>
                        <a:pt x="840" y="822"/>
                      </a:cubicBezTo>
                      <a:cubicBezTo>
                        <a:pt x="677" y="822"/>
                        <a:pt x="516" y="788"/>
                        <a:pt x="409" y="720"/>
                      </a:cubicBezTo>
                      <a:cubicBezTo>
                        <a:pt x="312" y="662"/>
                        <a:pt x="273" y="584"/>
                        <a:pt x="273" y="526"/>
                      </a:cubicBezTo>
                      <a:cubicBezTo>
                        <a:pt x="273" y="448"/>
                        <a:pt x="312" y="390"/>
                        <a:pt x="409" y="331"/>
                      </a:cubicBezTo>
                      <a:cubicBezTo>
                        <a:pt x="526" y="253"/>
                        <a:pt x="701" y="234"/>
                        <a:pt x="857" y="234"/>
                      </a:cubicBezTo>
                      <a:close/>
                      <a:moveTo>
                        <a:pt x="701" y="0"/>
                      </a:moveTo>
                      <a:cubicBezTo>
                        <a:pt x="526" y="39"/>
                        <a:pt x="390" y="59"/>
                        <a:pt x="273" y="137"/>
                      </a:cubicBezTo>
                      <a:cubicBezTo>
                        <a:pt x="98" y="234"/>
                        <a:pt x="1" y="370"/>
                        <a:pt x="1" y="526"/>
                      </a:cubicBezTo>
                      <a:cubicBezTo>
                        <a:pt x="1" y="662"/>
                        <a:pt x="98" y="818"/>
                        <a:pt x="273" y="89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3" y="1051"/>
                        <a:pt x="1246" y="993"/>
                        <a:pt x="1382" y="895"/>
                      </a:cubicBezTo>
                      <a:cubicBezTo>
                        <a:pt x="1557" y="798"/>
                        <a:pt x="1655" y="662"/>
                        <a:pt x="1655" y="526"/>
                      </a:cubicBezTo>
                      <a:cubicBezTo>
                        <a:pt x="1655" y="370"/>
                        <a:pt x="1557" y="214"/>
                        <a:pt x="1382" y="137"/>
                      </a:cubicBezTo>
                      <a:cubicBezTo>
                        <a:pt x="1265" y="59"/>
                        <a:pt x="1090" y="0"/>
                        <a:pt x="954" y="0"/>
                      </a:cubicBezTo>
                      <a:lnTo>
                        <a:pt x="954" y="59"/>
                      </a:lnTo>
                      <a:cubicBezTo>
                        <a:pt x="954" y="137"/>
                        <a:pt x="896" y="176"/>
                        <a:pt x="818" y="176"/>
                      </a:cubicBezTo>
                      <a:cubicBezTo>
                        <a:pt x="760" y="176"/>
                        <a:pt x="701" y="137"/>
                        <a:pt x="701" y="5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5" name="Google Shape;9635;p70"/>
                <p:cNvSpPr/>
                <p:nvPr/>
              </p:nvSpPr>
              <p:spPr>
                <a:xfrm>
                  <a:off x="1041900" y="726675"/>
                  <a:ext cx="635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149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6148"/>
                      </a:lnTo>
                      <a:lnTo>
                        <a:pt x="253" y="6148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6" name="Google Shape;9636;p70"/>
                <p:cNvSpPr/>
                <p:nvPr/>
              </p:nvSpPr>
              <p:spPr>
                <a:xfrm>
                  <a:off x="1041900" y="721825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0"/>
                      </a:moveTo>
                      <a:cubicBezTo>
                        <a:pt x="59" y="0"/>
                        <a:pt x="0" y="58"/>
                        <a:pt x="0" y="117"/>
                      </a:cubicBezTo>
                      <a:lnTo>
                        <a:pt x="0" y="350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58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7" name="Google Shape;9637;p70"/>
                <p:cNvSpPr/>
                <p:nvPr/>
              </p:nvSpPr>
              <p:spPr>
                <a:xfrm>
                  <a:off x="1041900" y="880375"/>
                  <a:ext cx="6350" cy="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76" extrusionOk="0">
                      <a:moveTo>
                        <a:pt x="0" y="0"/>
                      </a:moveTo>
                      <a:lnTo>
                        <a:pt x="0" y="59"/>
                      </a:lnTo>
                      <a:cubicBezTo>
                        <a:pt x="0" y="137"/>
                        <a:pt x="59" y="176"/>
                        <a:pt x="117" y="176"/>
                      </a:cubicBezTo>
                      <a:cubicBezTo>
                        <a:pt x="195" y="176"/>
                        <a:pt x="253" y="137"/>
                        <a:pt x="253" y="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8" name="Google Shape;9638;p70"/>
                <p:cNvSpPr/>
                <p:nvPr/>
              </p:nvSpPr>
              <p:spPr>
                <a:xfrm>
                  <a:off x="1070600" y="821025"/>
                  <a:ext cx="41350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3" extrusionOk="0">
                      <a:moveTo>
                        <a:pt x="817" y="215"/>
                      </a:moveTo>
                      <a:cubicBezTo>
                        <a:pt x="992" y="215"/>
                        <a:pt x="1128" y="234"/>
                        <a:pt x="1265" y="312"/>
                      </a:cubicBezTo>
                      <a:cubicBezTo>
                        <a:pt x="1362" y="390"/>
                        <a:pt x="1401" y="468"/>
                        <a:pt x="1401" y="507"/>
                      </a:cubicBezTo>
                      <a:cubicBezTo>
                        <a:pt x="1401" y="585"/>
                        <a:pt x="1362" y="623"/>
                        <a:pt x="1265" y="701"/>
                      </a:cubicBezTo>
                      <a:cubicBezTo>
                        <a:pt x="1138" y="769"/>
                        <a:pt x="973" y="803"/>
                        <a:pt x="812" y="803"/>
                      </a:cubicBezTo>
                      <a:cubicBezTo>
                        <a:pt x="652" y="803"/>
                        <a:pt x="496" y="769"/>
                        <a:pt x="389" y="701"/>
                      </a:cubicBezTo>
                      <a:cubicBezTo>
                        <a:pt x="292" y="643"/>
                        <a:pt x="234" y="585"/>
                        <a:pt x="234" y="507"/>
                      </a:cubicBezTo>
                      <a:cubicBezTo>
                        <a:pt x="234" y="429"/>
                        <a:pt x="292" y="390"/>
                        <a:pt x="389" y="312"/>
                      </a:cubicBezTo>
                      <a:cubicBezTo>
                        <a:pt x="506" y="234"/>
                        <a:pt x="681" y="215"/>
                        <a:pt x="817" y="215"/>
                      </a:cubicBezTo>
                      <a:close/>
                      <a:moveTo>
                        <a:pt x="700" y="1"/>
                      </a:moveTo>
                      <a:cubicBezTo>
                        <a:pt x="525" y="20"/>
                        <a:pt x="389" y="40"/>
                        <a:pt x="272" y="118"/>
                      </a:cubicBezTo>
                      <a:cubicBezTo>
                        <a:pt x="97" y="215"/>
                        <a:pt x="0" y="371"/>
                        <a:pt x="0" y="507"/>
                      </a:cubicBezTo>
                      <a:cubicBezTo>
                        <a:pt x="0" y="643"/>
                        <a:pt x="97" y="799"/>
                        <a:pt x="272" y="896"/>
                      </a:cubicBezTo>
                      <a:cubicBezTo>
                        <a:pt x="428" y="993"/>
                        <a:pt x="623" y="1032"/>
                        <a:pt x="817" y="1032"/>
                      </a:cubicBezTo>
                      <a:cubicBezTo>
                        <a:pt x="1012" y="1032"/>
                        <a:pt x="1245" y="993"/>
                        <a:pt x="1381" y="896"/>
                      </a:cubicBezTo>
                      <a:cubicBezTo>
                        <a:pt x="1556" y="799"/>
                        <a:pt x="1654" y="643"/>
                        <a:pt x="1654" y="507"/>
                      </a:cubicBezTo>
                      <a:cubicBezTo>
                        <a:pt x="1654" y="371"/>
                        <a:pt x="1556" y="215"/>
                        <a:pt x="1381" y="118"/>
                      </a:cubicBezTo>
                      <a:cubicBezTo>
                        <a:pt x="1265" y="40"/>
                        <a:pt x="1090" y="1"/>
                        <a:pt x="953" y="1"/>
                      </a:cubicBezTo>
                      <a:lnTo>
                        <a:pt x="953" y="40"/>
                      </a:lnTo>
                      <a:cubicBezTo>
                        <a:pt x="953" y="118"/>
                        <a:pt x="876" y="176"/>
                        <a:pt x="817" y="176"/>
                      </a:cubicBezTo>
                      <a:cubicBezTo>
                        <a:pt x="759" y="176"/>
                        <a:pt x="700" y="118"/>
                        <a:pt x="700" y="40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39" name="Google Shape;9639;p70"/>
                <p:cNvSpPr/>
                <p:nvPr/>
              </p:nvSpPr>
              <p:spPr>
                <a:xfrm>
                  <a:off x="1088100" y="699925"/>
                  <a:ext cx="6350" cy="12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4845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0" y="4825"/>
                      </a:lnTo>
                      <a:cubicBezTo>
                        <a:pt x="78" y="4825"/>
                        <a:pt x="156" y="4825"/>
                        <a:pt x="253" y="4845"/>
                      </a:cubicBez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0" name="Google Shape;9640;p70"/>
                <p:cNvSpPr/>
                <p:nvPr/>
              </p:nvSpPr>
              <p:spPr>
                <a:xfrm>
                  <a:off x="1088100" y="695550"/>
                  <a:ext cx="63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51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59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1" name="Google Shape;9641;p70"/>
                <p:cNvSpPr/>
                <p:nvPr/>
              </p:nvSpPr>
              <p:spPr>
                <a:xfrm>
                  <a:off x="1088100" y="820675"/>
                  <a:ext cx="6350" cy="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91" extrusionOk="0">
                      <a:moveTo>
                        <a:pt x="120" y="0"/>
                      </a:moveTo>
                      <a:cubicBezTo>
                        <a:pt x="78" y="0"/>
                        <a:pt x="39" y="5"/>
                        <a:pt x="0" y="15"/>
                      </a:cubicBezTo>
                      <a:lnTo>
                        <a:pt x="0" y="54"/>
                      </a:lnTo>
                      <a:cubicBezTo>
                        <a:pt x="0" y="132"/>
                        <a:pt x="59" y="190"/>
                        <a:pt x="117" y="190"/>
                      </a:cubicBezTo>
                      <a:cubicBezTo>
                        <a:pt x="195" y="190"/>
                        <a:pt x="253" y="132"/>
                        <a:pt x="253" y="54"/>
                      </a:cubicBezTo>
                      <a:lnTo>
                        <a:pt x="253" y="15"/>
                      </a:lnTo>
                      <a:cubicBezTo>
                        <a:pt x="205" y="5"/>
                        <a:pt x="161" y="0"/>
                        <a:pt x="12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2" name="Google Shape;9642;p70"/>
                <p:cNvSpPr/>
                <p:nvPr/>
              </p:nvSpPr>
              <p:spPr>
                <a:xfrm>
                  <a:off x="1116300" y="757325"/>
                  <a:ext cx="41375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2" extrusionOk="0">
                      <a:moveTo>
                        <a:pt x="818" y="214"/>
                      </a:moveTo>
                      <a:cubicBezTo>
                        <a:pt x="993" y="214"/>
                        <a:pt x="1129" y="234"/>
                        <a:pt x="1246" y="312"/>
                      </a:cubicBezTo>
                      <a:cubicBezTo>
                        <a:pt x="1363" y="389"/>
                        <a:pt x="1402" y="448"/>
                        <a:pt x="1402" y="506"/>
                      </a:cubicBezTo>
                      <a:cubicBezTo>
                        <a:pt x="1402" y="584"/>
                        <a:pt x="1363" y="623"/>
                        <a:pt x="1265" y="701"/>
                      </a:cubicBezTo>
                      <a:cubicBezTo>
                        <a:pt x="1139" y="769"/>
                        <a:pt x="974" y="803"/>
                        <a:pt x="813" y="803"/>
                      </a:cubicBezTo>
                      <a:cubicBezTo>
                        <a:pt x="653" y="803"/>
                        <a:pt x="497" y="769"/>
                        <a:pt x="390" y="701"/>
                      </a:cubicBezTo>
                      <a:cubicBezTo>
                        <a:pt x="293" y="642"/>
                        <a:pt x="234" y="584"/>
                        <a:pt x="234" y="506"/>
                      </a:cubicBezTo>
                      <a:cubicBezTo>
                        <a:pt x="234" y="428"/>
                        <a:pt x="293" y="389"/>
                        <a:pt x="390" y="312"/>
                      </a:cubicBezTo>
                      <a:cubicBezTo>
                        <a:pt x="507" y="234"/>
                        <a:pt x="682" y="214"/>
                        <a:pt x="818" y="214"/>
                      </a:cubicBezTo>
                      <a:close/>
                      <a:moveTo>
                        <a:pt x="701" y="0"/>
                      </a:moveTo>
                      <a:cubicBezTo>
                        <a:pt x="526" y="20"/>
                        <a:pt x="390" y="39"/>
                        <a:pt x="254" y="117"/>
                      </a:cubicBezTo>
                      <a:cubicBezTo>
                        <a:pt x="98" y="214"/>
                        <a:pt x="1" y="351"/>
                        <a:pt x="1" y="506"/>
                      </a:cubicBezTo>
                      <a:cubicBezTo>
                        <a:pt x="1" y="642"/>
                        <a:pt x="98" y="798"/>
                        <a:pt x="254" y="895"/>
                      </a:cubicBezTo>
                      <a:cubicBezTo>
                        <a:pt x="429" y="993"/>
                        <a:pt x="623" y="1031"/>
                        <a:pt x="818" y="1031"/>
                      </a:cubicBezTo>
                      <a:cubicBezTo>
                        <a:pt x="1013" y="1031"/>
                        <a:pt x="1227" y="993"/>
                        <a:pt x="1382" y="895"/>
                      </a:cubicBezTo>
                      <a:cubicBezTo>
                        <a:pt x="1557" y="798"/>
                        <a:pt x="1655" y="642"/>
                        <a:pt x="1655" y="506"/>
                      </a:cubicBezTo>
                      <a:cubicBezTo>
                        <a:pt x="1655" y="351"/>
                        <a:pt x="1557" y="214"/>
                        <a:pt x="1382" y="117"/>
                      </a:cubicBezTo>
                      <a:cubicBezTo>
                        <a:pt x="1246" y="39"/>
                        <a:pt x="1090" y="0"/>
                        <a:pt x="935" y="0"/>
                      </a:cubicBezTo>
                      <a:lnTo>
                        <a:pt x="935" y="39"/>
                      </a:lnTo>
                      <a:cubicBezTo>
                        <a:pt x="935" y="117"/>
                        <a:pt x="896" y="156"/>
                        <a:pt x="818" y="156"/>
                      </a:cubicBezTo>
                      <a:cubicBezTo>
                        <a:pt x="740" y="156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3" name="Google Shape;9643;p70"/>
                <p:cNvSpPr/>
                <p:nvPr/>
              </p:nvSpPr>
              <p:spPr>
                <a:xfrm>
                  <a:off x="1133825" y="673675"/>
                  <a:ext cx="5850" cy="8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347" extrusionOk="0">
                      <a:moveTo>
                        <a:pt x="234" y="0"/>
                      </a:moveTo>
                      <a:lnTo>
                        <a:pt x="0" y="156"/>
                      </a:lnTo>
                      <a:lnTo>
                        <a:pt x="0" y="3346"/>
                      </a:lnTo>
                      <a:cubicBezTo>
                        <a:pt x="39" y="3327"/>
                        <a:pt x="83" y="3317"/>
                        <a:pt x="124" y="3317"/>
                      </a:cubicBezTo>
                      <a:cubicBezTo>
                        <a:pt x="166" y="3317"/>
                        <a:pt x="205" y="3327"/>
                        <a:pt x="234" y="3346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4" name="Google Shape;9644;p70"/>
                <p:cNvSpPr/>
                <p:nvPr/>
              </p:nvSpPr>
              <p:spPr>
                <a:xfrm>
                  <a:off x="1133825" y="668800"/>
                  <a:ext cx="5850" cy="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51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234" y="195"/>
                      </a:lnTo>
                      <a:lnTo>
                        <a:pt x="234" y="13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45" name="Google Shape;9645;p70"/>
                <p:cNvSpPr/>
                <p:nvPr/>
              </p:nvSpPr>
              <p:spPr>
                <a:xfrm>
                  <a:off x="1133825" y="756600"/>
                  <a:ext cx="5850" cy="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185" extrusionOk="0">
                      <a:moveTo>
                        <a:pt x="124" y="0"/>
                      </a:moveTo>
                      <a:cubicBezTo>
                        <a:pt x="83" y="0"/>
                        <a:pt x="39" y="10"/>
                        <a:pt x="0" y="29"/>
                      </a:cubicBezTo>
                      <a:lnTo>
                        <a:pt x="0" y="68"/>
                      </a:lnTo>
                      <a:cubicBezTo>
                        <a:pt x="0" y="146"/>
                        <a:pt x="39" y="185"/>
                        <a:pt x="117" y="185"/>
                      </a:cubicBezTo>
                      <a:cubicBezTo>
                        <a:pt x="195" y="185"/>
                        <a:pt x="234" y="146"/>
                        <a:pt x="234" y="68"/>
                      </a:cubicBezTo>
                      <a:lnTo>
                        <a:pt x="234" y="29"/>
                      </a:lnTo>
                      <a:cubicBezTo>
                        <a:pt x="205" y="10"/>
                        <a:pt x="166" y="0"/>
                        <a:pt x="1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9646" name="Google Shape;9646;p70"/>
            <p:cNvGrpSpPr/>
            <p:nvPr/>
          </p:nvGrpSpPr>
          <p:grpSpPr>
            <a:xfrm flipH="1">
              <a:off x="832700" y="2673975"/>
              <a:ext cx="1314274" cy="809400"/>
              <a:chOff x="5522300" y="5335650"/>
              <a:chExt cx="1314274" cy="809400"/>
            </a:xfrm>
          </p:grpSpPr>
          <p:sp>
            <p:nvSpPr>
              <p:cNvPr id="9647" name="Google Shape;9647;p7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8" name="Google Shape;9648;p7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9" name="Google Shape;9649;p7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0" name="Google Shape;9650;p7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1" name="Google Shape;9651;p7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2" name="Google Shape;9652;p7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3" name="Google Shape;9653;p7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4" name="Google Shape;9654;p7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5" name="Google Shape;9655;p7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6" name="Google Shape;9656;p7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7" name="Google Shape;9657;p7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8" name="Google Shape;9658;p7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9" name="Google Shape;9659;p7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0" name="Google Shape;9660;p7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1" name="Google Shape;9661;p7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2" name="Google Shape;9662;p7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3" name="Google Shape;9663;p7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4" name="Google Shape;9664;p7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5" name="Google Shape;9665;p7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6" name="Google Shape;9666;p7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7" name="Google Shape;9667;p7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8" name="Google Shape;9668;p7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9" name="Google Shape;9669;p7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0" name="Google Shape;9670;p7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1" name="Google Shape;9671;p7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2" name="Google Shape;9672;p7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3" name="Google Shape;9673;p7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4" name="Google Shape;9674;p7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5" name="Google Shape;9675;p7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6" name="Google Shape;9676;p7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7" name="Google Shape;9677;p7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8" name="Google Shape;9678;p7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9" name="Google Shape;9679;p7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0" name="Google Shape;9680;p7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1" name="Google Shape;9681;p7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2" name="Google Shape;9682;p7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3" name="Google Shape;9683;p7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4" name="Google Shape;9684;p7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5" name="Google Shape;9685;p7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6" name="Google Shape;9686;p7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7" name="Google Shape;9687;p7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8" name="Google Shape;9688;p7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9" name="Google Shape;9689;p7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0" name="Google Shape;9690;p7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1" name="Google Shape;9691;p7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2" name="Google Shape;9692;p7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3" name="Google Shape;9693;p7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4" name="Google Shape;9694;p7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5" name="Google Shape;9695;p7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6" name="Google Shape;9696;p7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7" name="Google Shape;9697;p7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8" name="Google Shape;9698;p7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9" name="Google Shape;9699;p7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0" name="Google Shape;9700;p7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1" name="Google Shape;9701;p7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2" name="Google Shape;9702;p7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3" name="Google Shape;9703;p7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4" name="Google Shape;9704;p7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5" name="Google Shape;9705;p7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6" name="Google Shape;9706;p7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7" name="Google Shape;9707;p7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8" name="Google Shape;9708;p7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9" name="Google Shape;9709;p7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0" name="Google Shape;9710;p7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1" name="Google Shape;9711;p7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2" name="Google Shape;9712;p7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3" name="Google Shape;9713;p7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4" name="Google Shape;9714;p7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5" name="Google Shape;9715;p7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6" name="Google Shape;9716;p7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7" name="Google Shape;9717;p7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8" name="Google Shape;9718;p7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9" name="Google Shape;9719;p7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0" name="Google Shape;9720;p7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1" name="Google Shape;9721;p7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2" name="Google Shape;9722;p7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3" name="Google Shape;9723;p7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4" name="Google Shape;9724;p7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5" name="Google Shape;9725;p7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6" name="Google Shape;9726;p7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7" name="Google Shape;9727;p7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8" name="Google Shape;9728;p7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9" name="Google Shape;9729;p7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0" name="Google Shape;9730;p7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1" name="Google Shape;9731;p7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2" name="Google Shape;9732;p7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3" name="Google Shape;9733;p7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4" name="Google Shape;9734;p7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5" name="Google Shape;9735;p7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6" name="Google Shape;9736;p7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7" name="Google Shape;9737;p70"/>
            <p:cNvGrpSpPr/>
            <p:nvPr/>
          </p:nvGrpSpPr>
          <p:grpSpPr>
            <a:xfrm>
              <a:off x="1744080" y="889627"/>
              <a:ext cx="642501" cy="606585"/>
              <a:chOff x="-4345070" y="3726402"/>
              <a:chExt cx="642501" cy="606585"/>
            </a:xfrm>
          </p:grpSpPr>
          <p:sp>
            <p:nvSpPr>
              <p:cNvPr id="9738" name="Google Shape;9738;p7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9" name="Google Shape;9739;p7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0" name="Google Shape;9740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1" name="Google Shape;9741;p7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2" name="Google Shape;9742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3" name="Google Shape;9743;p7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4" name="Google Shape;9744;p7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5" name="Google Shape;9745;p7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6" name="Google Shape;9746;p7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7" name="Google Shape;9747;p7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8" name="Google Shape;9748;p7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9" name="Google Shape;9749;p7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0" name="Google Shape;9750;p7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51" name="Google Shape;9751;p70"/>
            <p:cNvGrpSpPr/>
            <p:nvPr/>
          </p:nvGrpSpPr>
          <p:grpSpPr>
            <a:xfrm>
              <a:off x="470130" y="4170515"/>
              <a:ext cx="642501" cy="606585"/>
              <a:chOff x="-4345070" y="3726402"/>
              <a:chExt cx="642501" cy="606585"/>
            </a:xfrm>
          </p:grpSpPr>
          <p:sp>
            <p:nvSpPr>
              <p:cNvPr id="9752" name="Google Shape;9752;p7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3" name="Google Shape;9753;p7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4" name="Google Shape;9754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5" name="Google Shape;9755;p7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6" name="Google Shape;9756;p7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7" name="Google Shape;9757;p7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8" name="Google Shape;9758;p7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9" name="Google Shape;9759;p7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0" name="Google Shape;9760;p7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1" name="Google Shape;9761;p7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2" name="Google Shape;9762;p7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3" name="Google Shape;9763;p7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4" name="Google Shape;9764;p7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65" name="Google Shape;9765;p70"/>
            <p:cNvGrpSpPr/>
            <p:nvPr/>
          </p:nvGrpSpPr>
          <p:grpSpPr>
            <a:xfrm>
              <a:off x="545559" y="1231612"/>
              <a:ext cx="491637" cy="986062"/>
              <a:chOff x="4225370" y="-782119"/>
              <a:chExt cx="299250" cy="600196"/>
            </a:xfrm>
          </p:grpSpPr>
          <p:sp>
            <p:nvSpPr>
              <p:cNvPr id="9766" name="Google Shape;9766;p7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7" name="Google Shape;9767;p7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8" name="Google Shape;9768;p7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9" name="Google Shape;9769;p7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0" name="Google Shape;9770;p7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1" name="Google Shape;9771;p7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2" name="Google Shape;9772;p7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3" name="Google Shape;9773;p7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4" name="Google Shape;9774;p7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5" name="Google Shape;9775;p7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6" name="Google Shape;9776;p7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7" name="Google Shape;9777;p7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8" name="Google Shape;9778;p70"/>
            <p:cNvGrpSpPr/>
            <p:nvPr/>
          </p:nvGrpSpPr>
          <p:grpSpPr>
            <a:xfrm>
              <a:off x="2186560" y="3358975"/>
              <a:ext cx="373850" cy="899213"/>
              <a:chOff x="10985382" y="-7411116"/>
              <a:chExt cx="815553" cy="1961633"/>
            </a:xfrm>
          </p:grpSpPr>
          <p:sp>
            <p:nvSpPr>
              <p:cNvPr id="9779" name="Google Shape;9779;p7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0" name="Google Shape;9780;p7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1" name="Google Shape;9781;p7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2" name="Google Shape;9782;p7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3" name="Google Shape;9783;p70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4" name="Google Shape;9784;p7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5" name="Google Shape;9785;p7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6" name="Google Shape;9786;p7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7" name="Google Shape;9787;p7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8" name="Google Shape;9788;p7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9" name="Google Shape;9789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0" name="Google Shape;9790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1" name="Google Shape;9791;p7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2" name="Google Shape;9792;p7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3" name="Google Shape;9793;p7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4" name="Google Shape;9794;p7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5" name="Google Shape;9795;p7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96" name="Google Shape;9796;p70"/>
            <p:cNvGrpSpPr/>
            <p:nvPr/>
          </p:nvGrpSpPr>
          <p:grpSpPr>
            <a:xfrm>
              <a:off x="2015355" y="1934821"/>
              <a:ext cx="486408" cy="985516"/>
              <a:chOff x="-1021989" y="255195"/>
              <a:chExt cx="353263" cy="715750"/>
            </a:xfrm>
          </p:grpSpPr>
          <p:sp>
            <p:nvSpPr>
              <p:cNvPr id="9797" name="Google Shape;9797;p70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8" name="Google Shape;9798;p70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9" name="Google Shape;9799;p70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0" name="Google Shape;9800;p70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1" name="Google Shape;9801;p70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2" name="Google Shape;9802;p70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3" name="Google Shape;9803;p70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4" name="Google Shape;9804;p70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5" name="Google Shape;9805;p70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6" name="Google Shape;9806;p70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7" name="Google Shape;9807;p70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8" name="Google Shape;9808;p70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9" name="Google Shape;9809;p70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0" name="Google Shape;9810;p70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90FC-E43B-2F4F-8C33-D485492A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474" y="1137752"/>
            <a:ext cx="4674000" cy="572700"/>
          </a:xfrm>
        </p:spPr>
        <p:txBody>
          <a:bodyPr/>
          <a:lstStyle/>
          <a:p>
            <a:r>
              <a:rPr lang="en-US" dirty="0"/>
              <a:t>Microprocessor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F7F6E-D029-8CBA-576B-3CD74063E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5039" y="2146150"/>
            <a:ext cx="6008411" cy="2010600"/>
          </a:xfrm>
        </p:spPr>
        <p:txBody>
          <a:bodyPr/>
          <a:lstStyle/>
          <a:p>
            <a:r>
              <a:rPr lang="en-US" dirty="0"/>
              <a:t>A microprocessor is the central processing unit (CPU) of a computer or microcontroller, responsible for executing instructions, performing arithmetic and logic operations, and managing data flow within electronic devices.</a:t>
            </a:r>
          </a:p>
        </p:txBody>
      </p:sp>
    </p:spTree>
    <p:extLst>
      <p:ext uri="{BB962C8B-B14F-4D97-AF65-F5344CB8AC3E}">
        <p14:creationId xmlns:p14="http://schemas.microsoft.com/office/powerpoint/2010/main" val="30550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6"/>
          <p:cNvSpPr txBox="1">
            <a:spLocks noGrp="1"/>
          </p:cNvSpPr>
          <p:nvPr>
            <p:ph type="title"/>
          </p:nvPr>
        </p:nvSpPr>
        <p:spPr>
          <a:xfrm>
            <a:off x="718050" y="4064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excpect in the future </a:t>
            </a:r>
            <a:endParaRPr dirty="0"/>
          </a:p>
        </p:txBody>
      </p:sp>
      <p:sp>
        <p:nvSpPr>
          <p:cNvPr id="5149" name="Google Shape;5149;p46"/>
          <p:cNvSpPr txBox="1">
            <a:spLocks noGrp="1"/>
          </p:cNvSpPr>
          <p:nvPr>
            <p:ph type="subTitle" idx="7"/>
          </p:nvPr>
        </p:nvSpPr>
        <p:spPr>
          <a:xfrm>
            <a:off x="1111105" y="232614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Assymbly code design</a:t>
            </a:r>
            <a:endParaRPr dirty="0"/>
          </a:p>
        </p:txBody>
      </p:sp>
      <p:sp>
        <p:nvSpPr>
          <p:cNvPr id="5150" name="Google Shape;5150;p46"/>
          <p:cNvSpPr txBox="1">
            <a:spLocks noGrp="1"/>
          </p:cNvSpPr>
          <p:nvPr>
            <p:ph type="subTitle" idx="8"/>
          </p:nvPr>
        </p:nvSpPr>
        <p:spPr>
          <a:xfrm>
            <a:off x="3580950" y="233184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Compilers design</a:t>
            </a:r>
            <a:endParaRPr dirty="0"/>
          </a:p>
        </p:txBody>
      </p:sp>
      <p:sp>
        <p:nvSpPr>
          <p:cNvPr id="5152" name="Google Shape;5152;p46"/>
          <p:cNvSpPr txBox="1">
            <a:spLocks noGrp="1"/>
          </p:cNvSpPr>
          <p:nvPr>
            <p:ph type="subTitle" idx="13"/>
          </p:nvPr>
        </p:nvSpPr>
        <p:spPr>
          <a:xfrm>
            <a:off x="5787300" y="2660559"/>
            <a:ext cx="22416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erial comminication design</a:t>
            </a:r>
            <a:endParaRPr dirty="0"/>
          </a:p>
        </p:txBody>
      </p:sp>
      <p:sp>
        <p:nvSpPr>
          <p:cNvPr id="5153" name="Google Shape;5153;p46"/>
          <p:cNvSpPr txBox="1">
            <a:spLocks noGrp="1"/>
          </p:cNvSpPr>
          <p:nvPr>
            <p:ph type="subTitle" idx="14"/>
          </p:nvPr>
        </p:nvSpPr>
        <p:spPr>
          <a:xfrm>
            <a:off x="3580950" y="4103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" dirty="0"/>
              <a:t>ebugger design</a:t>
            </a:r>
            <a:endParaRPr dirty="0"/>
          </a:p>
        </p:txBody>
      </p:sp>
      <p:sp>
        <p:nvSpPr>
          <p:cNvPr id="5154" name="Google Shape;5154;p46"/>
          <p:cNvSpPr txBox="1">
            <a:spLocks noGrp="1"/>
          </p:cNvSpPr>
          <p:nvPr>
            <p:ph type="subTitle" idx="15"/>
          </p:nvPr>
        </p:nvSpPr>
        <p:spPr>
          <a:xfrm>
            <a:off x="6050795" y="407337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pplication or game demo</a:t>
            </a:r>
            <a:endParaRPr dirty="0"/>
          </a:p>
        </p:txBody>
      </p:sp>
      <p:grpSp>
        <p:nvGrpSpPr>
          <p:cNvPr id="5155" name="Google Shape;5155;p46"/>
          <p:cNvGrpSpPr/>
          <p:nvPr/>
        </p:nvGrpSpPr>
        <p:grpSpPr>
          <a:xfrm>
            <a:off x="6112493" y="1440746"/>
            <a:ext cx="547071" cy="546245"/>
            <a:chOff x="3849092" y="4056902"/>
            <a:chExt cx="547071" cy="546245"/>
          </a:xfrm>
        </p:grpSpPr>
        <p:sp>
          <p:nvSpPr>
            <p:cNvPr id="5156" name="Google Shape;5156;p46"/>
            <p:cNvSpPr/>
            <p:nvPr/>
          </p:nvSpPr>
          <p:spPr>
            <a:xfrm>
              <a:off x="3849092" y="4378647"/>
              <a:ext cx="226014" cy="224500"/>
            </a:xfrm>
            <a:custGeom>
              <a:avLst/>
              <a:gdLst/>
              <a:ahLst/>
              <a:cxnLst/>
              <a:rect l="l" t="t" r="r" b="b"/>
              <a:pathLst>
                <a:path w="8209" h="8154" extrusionOk="0">
                  <a:moveTo>
                    <a:pt x="4673" y="1"/>
                  </a:moveTo>
                  <a:cubicBezTo>
                    <a:pt x="4598" y="1"/>
                    <a:pt x="4523" y="29"/>
                    <a:pt x="4465" y="86"/>
                  </a:cubicBezTo>
                  <a:lnTo>
                    <a:pt x="655" y="3896"/>
                  </a:lnTo>
                  <a:cubicBezTo>
                    <a:pt x="427" y="4125"/>
                    <a:pt x="298" y="4433"/>
                    <a:pt x="298" y="4757"/>
                  </a:cubicBezTo>
                  <a:cubicBezTo>
                    <a:pt x="298" y="5080"/>
                    <a:pt x="423" y="5387"/>
                    <a:pt x="655" y="5615"/>
                  </a:cubicBezTo>
                  <a:lnTo>
                    <a:pt x="1403" y="6365"/>
                  </a:lnTo>
                  <a:lnTo>
                    <a:pt x="115" y="7653"/>
                  </a:lnTo>
                  <a:cubicBezTo>
                    <a:pt x="1" y="7767"/>
                    <a:pt x="1" y="7954"/>
                    <a:pt x="115" y="8068"/>
                  </a:cubicBezTo>
                  <a:cubicBezTo>
                    <a:pt x="172" y="8125"/>
                    <a:pt x="247" y="8154"/>
                    <a:pt x="321" y="8154"/>
                  </a:cubicBezTo>
                  <a:cubicBezTo>
                    <a:pt x="396" y="8154"/>
                    <a:pt x="471" y="8125"/>
                    <a:pt x="528" y="8068"/>
                  </a:cubicBezTo>
                  <a:lnTo>
                    <a:pt x="1818" y="6778"/>
                  </a:lnTo>
                  <a:lnTo>
                    <a:pt x="2568" y="7528"/>
                  </a:lnTo>
                  <a:cubicBezTo>
                    <a:pt x="2796" y="7758"/>
                    <a:pt x="3103" y="7884"/>
                    <a:pt x="3426" y="7884"/>
                  </a:cubicBezTo>
                  <a:cubicBezTo>
                    <a:pt x="3750" y="7884"/>
                    <a:pt x="4056" y="7758"/>
                    <a:pt x="4285" y="7528"/>
                  </a:cubicBezTo>
                  <a:lnTo>
                    <a:pt x="8097" y="3716"/>
                  </a:lnTo>
                  <a:cubicBezTo>
                    <a:pt x="8209" y="3600"/>
                    <a:pt x="8209" y="3415"/>
                    <a:pt x="8093" y="3299"/>
                  </a:cubicBezTo>
                  <a:cubicBezTo>
                    <a:pt x="8036" y="3242"/>
                    <a:pt x="7961" y="3213"/>
                    <a:pt x="7886" y="3213"/>
                  </a:cubicBezTo>
                  <a:cubicBezTo>
                    <a:pt x="7812" y="3213"/>
                    <a:pt x="7737" y="3242"/>
                    <a:pt x="7680" y="3299"/>
                  </a:cubicBezTo>
                  <a:lnTo>
                    <a:pt x="3868" y="7111"/>
                  </a:lnTo>
                  <a:cubicBezTo>
                    <a:pt x="3750" y="7231"/>
                    <a:pt x="3592" y="7294"/>
                    <a:pt x="3424" y="7294"/>
                  </a:cubicBezTo>
                  <a:cubicBezTo>
                    <a:pt x="3255" y="7294"/>
                    <a:pt x="3097" y="7227"/>
                    <a:pt x="2979" y="7111"/>
                  </a:cubicBezTo>
                  <a:lnTo>
                    <a:pt x="1068" y="5200"/>
                  </a:lnTo>
                  <a:cubicBezTo>
                    <a:pt x="950" y="5082"/>
                    <a:pt x="886" y="4924"/>
                    <a:pt x="886" y="4755"/>
                  </a:cubicBezTo>
                  <a:cubicBezTo>
                    <a:pt x="886" y="4587"/>
                    <a:pt x="952" y="4429"/>
                    <a:pt x="1068" y="4311"/>
                  </a:cubicBezTo>
                  <a:lnTo>
                    <a:pt x="4880" y="499"/>
                  </a:lnTo>
                  <a:cubicBezTo>
                    <a:pt x="4995" y="385"/>
                    <a:pt x="4995" y="201"/>
                    <a:pt x="4880" y="86"/>
                  </a:cubicBezTo>
                  <a:cubicBezTo>
                    <a:pt x="4823" y="29"/>
                    <a:pt x="4748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3999282" y="4056902"/>
              <a:ext cx="396881" cy="395917"/>
            </a:xfrm>
            <a:custGeom>
              <a:avLst/>
              <a:gdLst/>
              <a:ahLst/>
              <a:cxnLst/>
              <a:rect l="l" t="t" r="r" b="b"/>
              <a:pathLst>
                <a:path w="14415" h="14380" extrusionOk="0">
                  <a:moveTo>
                    <a:pt x="13804" y="603"/>
                  </a:moveTo>
                  <a:lnTo>
                    <a:pt x="13752" y="1524"/>
                  </a:lnTo>
                  <a:lnTo>
                    <a:pt x="12871" y="2070"/>
                  </a:lnTo>
                  <a:lnTo>
                    <a:pt x="12338" y="1537"/>
                  </a:lnTo>
                  <a:lnTo>
                    <a:pt x="12885" y="656"/>
                  </a:lnTo>
                  <a:lnTo>
                    <a:pt x="13804" y="603"/>
                  </a:lnTo>
                  <a:close/>
                  <a:moveTo>
                    <a:pt x="11652" y="1716"/>
                  </a:moveTo>
                  <a:cubicBezTo>
                    <a:pt x="11673" y="1716"/>
                    <a:pt x="11694" y="1724"/>
                    <a:pt x="11710" y="1739"/>
                  </a:cubicBezTo>
                  <a:lnTo>
                    <a:pt x="11758" y="1786"/>
                  </a:lnTo>
                  <a:lnTo>
                    <a:pt x="12618" y="2649"/>
                  </a:lnTo>
                  <a:lnTo>
                    <a:pt x="12666" y="2696"/>
                  </a:lnTo>
                  <a:cubicBezTo>
                    <a:pt x="12702" y="2732"/>
                    <a:pt x="12702" y="2782"/>
                    <a:pt x="12668" y="2812"/>
                  </a:cubicBezTo>
                  <a:lnTo>
                    <a:pt x="11162" y="4320"/>
                  </a:lnTo>
                  <a:lnTo>
                    <a:pt x="10089" y="3246"/>
                  </a:lnTo>
                  <a:lnTo>
                    <a:pt x="11596" y="1739"/>
                  </a:lnTo>
                  <a:cubicBezTo>
                    <a:pt x="11611" y="1724"/>
                    <a:pt x="11632" y="1716"/>
                    <a:pt x="11652" y="1716"/>
                  </a:cubicBezTo>
                  <a:close/>
                  <a:moveTo>
                    <a:pt x="9672" y="3661"/>
                  </a:moveTo>
                  <a:lnTo>
                    <a:pt x="10745" y="4734"/>
                  </a:lnTo>
                  <a:lnTo>
                    <a:pt x="10011" y="5469"/>
                  </a:lnTo>
                  <a:lnTo>
                    <a:pt x="8937" y="4398"/>
                  </a:lnTo>
                  <a:lnTo>
                    <a:pt x="9672" y="3661"/>
                  </a:lnTo>
                  <a:close/>
                  <a:moveTo>
                    <a:pt x="8524" y="4814"/>
                  </a:moveTo>
                  <a:lnTo>
                    <a:pt x="9598" y="5886"/>
                  </a:lnTo>
                  <a:lnTo>
                    <a:pt x="7761" y="7722"/>
                  </a:lnTo>
                  <a:lnTo>
                    <a:pt x="6688" y="6651"/>
                  </a:lnTo>
                  <a:lnTo>
                    <a:pt x="8524" y="4814"/>
                  </a:lnTo>
                  <a:close/>
                  <a:moveTo>
                    <a:pt x="5832" y="6787"/>
                  </a:moveTo>
                  <a:cubicBezTo>
                    <a:pt x="5916" y="6787"/>
                    <a:pt x="6001" y="6814"/>
                    <a:pt x="6071" y="6870"/>
                  </a:cubicBezTo>
                  <a:lnTo>
                    <a:pt x="6083" y="6879"/>
                  </a:lnTo>
                  <a:cubicBezTo>
                    <a:pt x="6090" y="6885"/>
                    <a:pt x="6100" y="6893"/>
                    <a:pt x="6107" y="6900"/>
                  </a:cubicBezTo>
                  <a:lnTo>
                    <a:pt x="7516" y="8309"/>
                  </a:lnTo>
                  <a:cubicBezTo>
                    <a:pt x="7523" y="8316"/>
                    <a:pt x="7529" y="8324"/>
                    <a:pt x="7537" y="8331"/>
                  </a:cubicBezTo>
                  <a:lnTo>
                    <a:pt x="7546" y="8345"/>
                  </a:lnTo>
                  <a:cubicBezTo>
                    <a:pt x="7662" y="8491"/>
                    <a:pt x="7653" y="8712"/>
                    <a:pt x="7514" y="8853"/>
                  </a:cubicBezTo>
                  <a:lnTo>
                    <a:pt x="6692" y="9673"/>
                  </a:lnTo>
                  <a:lnTo>
                    <a:pt x="6671" y="9652"/>
                  </a:lnTo>
                  <a:lnTo>
                    <a:pt x="4760" y="7741"/>
                  </a:lnTo>
                  <a:lnTo>
                    <a:pt x="4739" y="7721"/>
                  </a:lnTo>
                  <a:lnTo>
                    <a:pt x="5559" y="6900"/>
                  </a:lnTo>
                  <a:cubicBezTo>
                    <a:pt x="5635" y="6824"/>
                    <a:pt x="5733" y="6787"/>
                    <a:pt x="5832" y="6787"/>
                  </a:cubicBezTo>
                  <a:close/>
                  <a:moveTo>
                    <a:pt x="14120" y="1"/>
                  </a:moveTo>
                  <a:cubicBezTo>
                    <a:pt x="14113" y="1"/>
                    <a:pt x="14107" y="1"/>
                    <a:pt x="14101" y="1"/>
                  </a:cubicBezTo>
                  <a:lnTo>
                    <a:pt x="12702" y="79"/>
                  </a:lnTo>
                  <a:cubicBezTo>
                    <a:pt x="12607" y="85"/>
                    <a:pt x="12519" y="136"/>
                    <a:pt x="12468" y="218"/>
                  </a:cubicBezTo>
                  <a:lnTo>
                    <a:pt x="11876" y="1172"/>
                  </a:lnTo>
                  <a:cubicBezTo>
                    <a:pt x="11803" y="1146"/>
                    <a:pt x="11728" y="1133"/>
                    <a:pt x="11652" y="1133"/>
                  </a:cubicBezTo>
                  <a:cubicBezTo>
                    <a:pt x="11482" y="1133"/>
                    <a:pt x="11312" y="1199"/>
                    <a:pt x="11181" y="1328"/>
                  </a:cubicBezTo>
                  <a:lnTo>
                    <a:pt x="6225" y="6284"/>
                  </a:lnTo>
                  <a:cubicBezTo>
                    <a:pt x="6100" y="6227"/>
                    <a:pt x="5964" y="6199"/>
                    <a:pt x="5828" y="6199"/>
                  </a:cubicBezTo>
                  <a:cubicBezTo>
                    <a:pt x="5580" y="6199"/>
                    <a:pt x="5330" y="6294"/>
                    <a:pt x="5141" y="6483"/>
                  </a:cubicBezTo>
                  <a:lnTo>
                    <a:pt x="4202" y="7424"/>
                  </a:lnTo>
                  <a:cubicBezTo>
                    <a:pt x="4102" y="7398"/>
                    <a:pt x="4000" y="7385"/>
                    <a:pt x="3898" y="7385"/>
                  </a:cubicBezTo>
                  <a:cubicBezTo>
                    <a:pt x="3586" y="7385"/>
                    <a:pt x="3276" y="7503"/>
                    <a:pt x="3039" y="7740"/>
                  </a:cubicBezTo>
                  <a:lnTo>
                    <a:pt x="114" y="10667"/>
                  </a:lnTo>
                  <a:cubicBezTo>
                    <a:pt x="0" y="10781"/>
                    <a:pt x="0" y="10965"/>
                    <a:pt x="114" y="11080"/>
                  </a:cubicBezTo>
                  <a:cubicBezTo>
                    <a:pt x="171" y="11137"/>
                    <a:pt x="247" y="11165"/>
                    <a:pt x="322" y="11165"/>
                  </a:cubicBezTo>
                  <a:cubicBezTo>
                    <a:pt x="396" y="11165"/>
                    <a:pt x="471" y="11137"/>
                    <a:pt x="527" y="11080"/>
                  </a:cubicBezTo>
                  <a:lnTo>
                    <a:pt x="3454" y="8154"/>
                  </a:lnTo>
                  <a:cubicBezTo>
                    <a:pt x="3577" y="8031"/>
                    <a:pt x="3738" y="7970"/>
                    <a:pt x="3899" y="7970"/>
                  </a:cubicBezTo>
                  <a:cubicBezTo>
                    <a:pt x="3978" y="7970"/>
                    <a:pt x="4057" y="7985"/>
                    <a:pt x="4132" y="8014"/>
                  </a:cubicBezTo>
                  <a:lnTo>
                    <a:pt x="4159" y="8025"/>
                  </a:lnTo>
                  <a:cubicBezTo>
                    <a:pt x="4195" y="8042"/>
                    <a:pt x="4225" y="8059"/>
                    <a:pt x="4256" y="8080"/>
                  </a:cubicBezTo>
                  <a:cubicBezTo>
                    <a:pt x="4261" y="8082"/>
                    <a:pt x="4263" y="8084"/>
                    <a:pt x="4269" y="8088"/>
                  </a:cubicBezTo>
                  <a:cubicBezTo>
                    <a:pt x="4280" y="8094"/>
                    <a:pt x="4290" y="8103"/>
                    <a:pt x="4301" y="8113"/>
                  </a:cubicBezTo>
                  <a:cubicBezTo>
                    <a:pt x="4316" y="8126"/>
                    <a:pt x="4330" y="8139"/>
                    <a:pt x="4345" y="8154"/>
                  </a:cubicBezTo>
                  <a:lnTo>
                    <a:pt x="6254" y="10063"/>
                  </a:lnTo>
                  <a:cubicBezTo>
                    <a:pt x="6269" y="10079"/>
                    <a:pt x="6281" y="10092"/>
                    <a:pt x="6296" y="10107"/>
                  </a:cubicBezTo>
                  <a:cubicBezTo>
                    <a:pt x="6305" y="10118"/>
                    <a:pt x="6311" y="10128"/>
                    <a:pt x="6321" y="10139"/>
                  </a:cubicBezTo>
                  <a:cubicBezTo>
                    <a:pt x="6324" y="10145"/>
                    <a:pt x="6326" y="10147"/>
                    <a:pt x="6328" y="10153"/>
                  </a:cubicBezTo>
                  <a:cubicBezTo>
                    <a:pt x="6349" y="10183"/>
                    <a:pt x="6366" y="10216"/>
                    <a:pt x="6383" y="10250"/>
                  </a:cubicBezTo>
                  <a:lnTo>
                    <a:pt x="6395" y="10276"/>
                  </a:lnTo>
                  <a:cubicBezTo>
                    <a:pt x="6486" y="10501"/>
                    <a:pt x="6439" y="10771"/>
                    <a:pt x="6254" y="10954"/>
                  </a:cubicBezTo>
                  <a:lnTo>
                    <a:pt x="3329" y="13879"/>
                  </a:lnTo>
                  <a:cubicBezTo>
                    <a:pt x="3215" y="13993"/>
                    <a:pt x="3215" y="14180"/>
                    <a:pt x="3329" y="14294"/>
                  </a:cubicBezTo>
                  <a:cubicBezTo>
                    <a:pt x="3386" y="14351"/>
                    <a:pt x="3462" y="14380"/>
                    <a:pt x="3536" y="14380"/>
                  </a:cubicBezTo>
                  <a:cubicBezTo>
                    <a:pt x="3609" y="14380"/>
                    <a:pt x="3685" y="14351"/>
                    <a:pt x="3742" y="14294"/>
                  </a:cubicBezTo>
                  <a:lnTo>
                    <a:pt x="6669" y="11367"/>
                  </a:lnTo>
                  <a:cubicBezTo>
                    <a:pt x="6983" y="11053"/>
                    <a:pt x="7089" y="10609"/>
                    <a:pt x="6985" y="10206"/>
                  </a:cubicBezTo>
                  <a:lnTo>
                    <a:pt x="7925" y="9268"/>
                  </a:lnTo>
                  <a:cubicBezTo>
                    <a:pt x="8218" y="8975"/>
                    <a:pt x="8285" y="8541"/>
                    <a:pt x="8125" y="8183"/>
                  </a:cubicBezTo>
                  <a:lnTo>
                    <a:pt x="10007" y="6299"/>
                  </a:lnTo>
                  <a:lnTo>
                    <a:pt x="10949" y="5357"/>
                  </a:lnTo>
                  <a:lnTo>
                    <a:pt x="13081" y="3225"/>
                  </a:lnTo>
                  <a:cubicBezTo>
                    <a:pt x="13267" y="3037"/>
                    <a:pt x="13320" y="2765"/>
                    <a:pt x="13237" y="2531"/>
                  </a:cubicBezTo>
                  <a:lnTo>
                    <a:pt x="14190" y="1937"/>
                  </a:lnTo>
                  <a:cubicBezTo>
                    <a:pt x="14272" y="1887"/>
                    <a:pt x="14323" y="1800"/>
                    <a:pt x="14329" y="1705"/>
                  </a:cubicBezTo>
                  <a:lnTo>
                    <a:pt x="14407" y="306"/>
                  </a:lnTo>
                  <a:cubicBezTo>
                    <a:pt x="14415" y="228"/>
                    <a:pt x="14384" y="146"/>
                    <a:pt x="14323" y="87"/>
                  </a:cubicBezTo>
                  <a:cubicBezTo>
                    <a:pt x="14269" y="32"/>
                    <a:pt x="14196" y="1"/>
                    <a:pt x="14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8" name="Google Shape;5158;p46"/>
          <p:cNvGrpSpPr/>
          <p:nvPr/>
        </p:nvGrpSpPr>
        <p:grpSpPr>
          <a:xfrm>
            <a:off x="3640603" y="1397480"/>
            <a:ext cx="549218" cy="546245"/>
            <a:chOff x="4587073" y="4056930"/>
            <a:chExt cx="549218" cy="546245"/>
          </a:xfrm>
        </p:grpSpPr>
        <p:sp>
          <p:nvSpPr>
            <p:cNvPr id="5159" name="Google Shape;5159;p46"/>
            <p:cNvSpPr/>
            <p:nvPr/>
          </p:nvSpPr>
          <p:spPr>
            <a:xfrm>
              <a:off x="4789382" y="4218958"/>
              <a:ext cx="83726" cy="81661"/>
            </a:xfrm>
            <a:custGeom>
              <a:avLst/>
              <a:gdLst/>
              <a:ahLst/>
              <a:cxnLst/>
              <a:rect l="l" t="t" r="r" b="b"/>
              <a:pathLst>
                <a:path w="3041" h="2966" extrusionOk="0">
                  <a:moveTo>
                    <a:pt x="1744" y="1"/>
                  </a:moveTo>
                  <a:cubicBezTo>
                    <a:pt x="1716" y="1"/>
                    <a:pt x="1689" y="10"/>
                    <a:pt x="1668" y="32"/>
                  </a:cubicBezTo>
                  <a:lnTo>
                    <a:pt x="67" y="1633"/>
                  </a:lnTo>
                  <a:cubicBezTo>
                    <a:pt x="1" y="1699"/>
                    <a:pt x="52" y="1821"/>
                    <a:pt x="142" y="1909"/>
                  </a:cubicBezTo>
                  <a:cubicBezTo>
                    <a:pt x="201" y="1968"/>
                    <a:pt x="278" y="2013"/>
                    <a:pt x="342" y="2013"/>
                  </a:cubicBezTo>
                  <a:cubicBezTo>
                    <a:pt x="371" y="2013"/>
                    <a:pt x="397" y="2004"/>
                    <a:pt x="418" y="1983"/>
                  </a:cubicBezTo>
                  <a:lnTo>
                    <a:pt x="1124" y="1275"/>
                  </a:lnTo>
                  <a:lnTo>
                    <a:pt x="1727" y="1880"/>
                  </a:lnTo>
                  <a:lnTo>
                    <a:pt x="1021" y="2586"/>
                  </a:lnTo>
                  <a:cubicBezTo>
                    <a:pt x="954" y="2653"/>
                    <a:pt x="1008" y="2775"/>
                    <a:pt x="1095" y="2862"/>
                  </a:cubicBezTo>
                  <a:cubicBezTo>
                    <a:pt x="1154" y="2921"/>
                    <a:pt x="1232" y="2966"/>
                    <a:pt x="1296" y="2966"/>
                  </a:cubicBezTo>
                  <a:cubicBezTo>
                    <a:pt x="1324" y="2966"/>
                    <a:pt x="1351" y="2957"/>
                    <a:pt x="1371" y="2936"/>
                  </a:cubicBezTo>
                  <a:lnTo>
                    <a:pt x="2972" y="1336"/>
                  </a:lnTo>
                  <a:cubicBezTo>
                    <a:pt x="3040" y="1264"/>
                    <a:pt x="2981" y="1147"/>
                    <a:pt x="2896" y="1062"/>
                  </a:cubicBezTo>
                  <a:cubicBezTo>
                    <a:pt x="2835" y="1001"/>
                    <a:pt x="2761" y="955"/>
                    <a:pt x="2698" y="955"/>
                  </a:cubicBezTo>
                  <a:cubicBezTo>
                    <a:pt x="2669" y="955"/>
                    <a:pt x="2643" y="964"/>
                    <a:pt x="2622" y="986"/>
                  </a:cubicBezTo>
                  <a:lnTo>
                    <a:pt x="1980" y="1627"/>
                  </a:lnTo>
                  <a:lnTo>
                    <a:pt x="1375" y="1024"/>
                  </a:lnTo>
                  <a:lnTo>
                    <a:pt x="2018" y="381"/>
                  </a:lnTo>
                  <a:cubicBezTo>
                    <a:pt x="2087" y="312"/>
                    <a:pt x="2028" y="194"/>
                    <a:pt x="1942" y="108"/>
                  </a:cubicBezTo>
                  <a:cubicBezTo>
                    <a:pt x="1882" y="47"/>
                    <a:pt x="1807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4834453" y="4263726"/>
              <a:ext cx="78826" cy="73980"/>
            </a:xfrm>
            <a:custGeom>
              <a:avLst/>
              <a:gdLst/>
              <a:ahLst/>
              <a:cxnLst/>
              <a:rect l="l" t="t" r="r" b="b"/>
              <a:pathLst>
                <a:path w="2863" h="2687" extrusionOk="0">
                  <a:moveTo>
                    <a:pt x="1822" y="562"/>
                  </a:moveTo>
                  <a:lnTo>
                    <a:pt x="2102" y="842"/>
                  </a:lnTo>
                  <a:cubicBezTo>
                    <a:pt x="2279" y="1017"/>
                    <a:pt x="2294" y="1215"/>
                    <a:pt x="2102" y="1406"/>
                  </a:cubicBezTo>
                  <a:lnTo>
                    <a:pt x="1428" y="2079"/>
                  </a:lnTo>
                  <a:cubicBezTo>
                    <a:pt x="1334" y="2174"/>
                    <a:pt x="1238" y="2218"/>
                    <a:pt x="1145" y="2218"/>
                  </a:cubicBezTo>
                  <a:cubicBezTo>
                    <a:pt x="1047" y="2218"/>
                    <a:pt x="952" y="2170"/>
                    <a:pt x="861" y="2081"/>
                  </a:cubicBezTo>
                  <a:lnTo>
                    <a:pt x="583" y="1803"/>
                  </a:lnTo>
                  <a:lnTo>
                    <a:pt x="1822" y="562"/>
                  </a:lnTo>
                  <a:close/>
                  <a:moveTo>
                    <a:pt x="1734" y="1"/>
                  </a:moveTo>
                  <a:cubicBezTo>
                    <a:pt x="1703" y="1"/>
                    <a:pt x="1675" y="11"/>
                    <a:pt x="1656" y="30"/>
                  </a:cubicBezTo>
                  <a:lnTo>
                    <a:pt x="52" y="1634"/>
                  </a:lnTo>
                  <a:cubicBezTo>
                    <a:pt x="1" y="1685"/>
                    <a:pt x="18" y="1792"/>
                    <a:pt x="107" y="1885"/>
                  </a:cubicBezTo>
                  <a:lnTo>
                    <a:pt x="583" y="2361"/>
                  </a:lnTo>
                  <a:cubicBezTo>
                    <a:pt x="782" y="2560"/>
                    <a:pt x="1004" y="2686"/>
                    <a:pt x="1233" y="2686"/>
                  </a:cubicBezTo>
                  <a:cubicBezTo>
                    <a:pt x="1413" y="2686"/>
                    <a:pt x="1597" y="2609"/>
                    <a:pt x="1778" y="2428"/>
                  </a:cubicBezTo>
                  <a:lnTo>
                    <a:pt x="2450" y="1756"/>
                  </a:lnTo>
                  <a:cubicBezTo>
                    <a:pt x="2863" y="1343"/>
                    <a:pt x="2739" y="915"/>
                    <a:pt x="2383" y="561"/>
                  </a:cubicBezTo>
                  <a:lnTo>
                    <a:pt x="1908" y="85"/>
                  </a:lnTo>
                  <a:cubicBezTo>
                    <a:pt x="1851" y="29"/>
                    <a:pt x="1787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4876908" y="4307117"/>
              <a:ext cx="90417" cy="88049"/>
            </a:xfrm>
            <a:custGeom>
              <a:avLst/>
              <a:gdLst/>
              <a:ahLst/>
              <a:cxnLst/>
              <a:rect l="l" t="t" r="r" b="b"/>
              <a:pathLst>
                <a:path w="3284" h="3198" extrusionOk="0">
                  <a:moveTo>
                    <a:pt x="1760" y="0"/>
                  </a:moveTo>
                  <a:cubicBezTo>
                    <a:pt x="1709" y="0"/>
                    <a:pt x="1656" y="21"/>
                    <a:pt x="1605" y="71"/>
                  </a:cubicBezTo>
                  <a:lnTo>
                    <a:pt x="67" y="1611"/>
                  </a:lnTo>
                  <a:cubicBezTo>
                    <a:pt x="0" y="1678"/>
                    <a:pt x="52" y="1799"/>
                    <a:pt x="141" y="1887"/>
                  </a:cubicBezTo>
                  <a:cubicBezTo>
                    <a:pt x="200" y="1946"/>
                    <a:pt x="277" y="1991"/>
                    <a:pt x="342" y="1991"/>
                  </a:cubicBezTo>
                  <a:cubicBezTo>
                    <a:pt x="370" y="1991"/>
                    <a:pt x="396" y="1982"/>
                    <a:pt x="417" y="1961"/>
                  </a:cubicBezTo>
                  <a:lnTo>
                    <a:pt x="1496" y="880"/>
                  </a:lnTo>
                  <a:lnTo>
                    <a:pt x="1273" y="1723"/>
                  </a:lnTo>
                  <a:cubicBezTo>
                    <a:pt x="1254" y="1801"/>
                    <a:pt x="1283" y="1858"/>
                    <a:pt x="1325" y="1902"/>
                  </a:cubicBezTo>
                  <a:cubicBezTo>
                    <a:pt x="1359" y="1935"/>
                    <a:pt x="1404" y="1961"/>
                    <a:pt x="1460" y="1961"/>
                  </a:cubicBezTo>
                  <a:cubicBezTo>
                    <a:pt x="1475" y="1961"/>
                    <a:pt x="1491" y="1959"/>
                    <a:pt x="1507" y="1955"/>
                  </a:cubicBezTo>
                  <a:lnTo>
                    <a:pt x="2333" y="1759"/>
                  </a:lnTo>
                  <a:lnTo>
                    <a:pt x="1275" y="2818"/>
                  </a:lnTo>
                  <a:cubicBezTo>
                    <a:pt x="1209" y="2884"/>
                    <a:pt x="1260" y="3006"/>
                    <a:pt x="1349" y="3093"/>
                  </a:cubicBezTo>
                  <a:cubicBezTo>
                    <a:pt x="1409" y="3153"/>
                    <a:pt x="1486" y="3197"/>
                    <a:pt x="1550" y="3197"/>
                  </a:cubicBezTo>
                  <a:cubicBezTo>
                    <a:pt x="1579" y="3197"/>
                    <a:pt x="1605" y="3188"/>
                    <a:pt x="1625" y="3168"/>
                  </a:cubicBezTo>
                  <a:lnTo>
                    <a:pt x="3163" y="1628"/>
                  </a:lnTo>
                  <a:cubicBezTo>
                    <a:pt x="3283" y="1508"/>
                    <a:pt x="3239" y="1383"/>
                    <a:pt x="3150" y="1293"/>
                  </a:cubicBezTo>
                  <a:cubicBezTo>
                    <a:pt x="3063" y="1205"/>
                    <a:pt x="2997" y="1162"/>
                    <a:pt x="2887" y="1162"/>
                  </a:cubicBezTo>
                  <a:cubicBezTo>
                    <a:pt x="2837" y="1162"/>
                    <a:pt x="2778" y="1171"/>
                    <a:pt x="2705" y="1188"/>
                  </a:cubicBezTo>
                  <a:lnTo>
                    <a:pt x="1821" y="1409"/>
                  </a:lnTo>
                  <a:lnTo>
                    <a:pt x="2044" y="526"/>
                  </a:lnTo>
                  <a:cubicBezTo>
                    <a:pt x="2099" y="294"/>
                    <a:pt x="2069" y="212"/>
                    <a:pt x="1941" y="87"/>
                  </a:cubicBezTo>
                  <a:cubicBezTo>
                    <a:pt x="1891" y="37"/>
                    <a:pt x="1828" y="0"/>
                    <a:pt x="1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4928724" y="4358273"/>
              <a:ext cx="57460" cy="55395"/>
            </a:xfrm>
            <a:custGeom>
              <a:avLst/>
              <a:gdLst/>
              <a:ahLst/>
              <a:cxnLst/>
              <a:rect l="l" t="t" r="r" b="b"/>
              <a:pathLst>
                <a:path w="2087" h="2012" extrusionOk="0">
                  <a:moveTo>
                    <a:pt x="1742" y="0"/>
                  </a:moveTo>
                  <a:cubicBezTo>
                    <a:pt x="1714" y="0"/>
                    <a:pt x="1689" y="10"/>
                    <a:pt x="1668" y="31"/>
                  </a:cubicBezTo>
                  <a:lnTo>
                    <a:pt x="67" y="1633"/>
                  </a:lnTo>
                  <a:cubicBezTo>
                    <a:pt x="0" y="1700"/>
                    <a:pt x="52" y="1820"/>
                    <a:pt x="139" y="1909"/>
                  </a:cubicBezTo>
                  <a:cubicBezTo>
                    <a:pt x="198" y="1968"/>
                    <a:pt x="275" y="2012"/>
                    <a:pt x="339" y="2012"/>
                  </a:cubicBezTo>
                  <a:cubicBezTo>
                    <a:pt x="368" y="2012"/>
                    <a:pt x="394" y="2002"/>
                    <a:pt x="415" y="1982"/>
                  </a:cubicBezTo>
                  <a:lnTo>
                    <a:pt x="2018" y="381"/>
                  </a:lnTo>
                  <a:cubicBezTo>
                    <a:pt x="2086" y="311"/>
                    <a:pt x="2027" y="193"/>
                    <a:pt x="1942" y="107"/>
                  </a:cubicBezTo>
                  <a:cubicBezTo>
                    <a:pt x="1880" y="46"/>
                    <a:pt x="1805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4838858" y="4388889"/>
              <a:ext cx="49531" cy="47851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333" y="1"/>
                  </a:moveTo>
                  <a:cubicBezTo>
                    <a:pt x="256" y="1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1251" y="1650"/>
                  </a:lnTo>
                  <a:cubicBezTo>
                    <a:pt x="1310" y="1711"/>
                    <a:pt x="1386" y="1737"/>
                    <a:pt x="1466" y="1737"/>
                  </a:cubicBezTo>
                  <a:cubicBezTo>
                    <a:pt x="1544" y="1737"/>
                    <a:pt x="1620" y="1711"/>
                    <a:pt x="1679" y="1650"/>
                  </a:cubicBezTo>
                  <a:cubicBezTo>
                    <a:pt x="1799" y="1532"/>
                    <a:pt x="1799" y="1342"/>
                    <a:pt x="1679" y="1222"/>
                  </a:cubicBezTo>
                  <a:lnTo>
                    <a:pt x="547" y="89"/>
                  </a:ln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4753287" y="4303345"/>
              <a:ext cx="72383" cy="70731"/>
            </a:xfrm>
            <a:custGeom>
              <a:avLst/>
              <a:gdLst/>
              <a:ahLst/>
              <a:cxnLst/>
              <a:rect l="l" t="t" r="r" b="b"/>
              <a:pathLst>
                <a:path w="2629" h="2569" extrusionOk="0">
                  <a:moveTo>
                    <a:pt x="334" y="0"/>
                  </a:moveTo>
                  <a:cubicBezTo>
                    <a:pt x="257" y="0"/>
                    <a:pt x="179" y="30"/>
                    <a:pt x="120" y="90"/>
                  </a:cubicBezTo>
                  <a:cubicBezTo>
                    <a:pt x="1" y="208"/>
                    <a:pt x="1" y="399"/>
                    <a:pt x="120" y="519"/>
                  </a:cubicBezTo>
                  <a:lnTo>
                    <a:pt x="2083" y="2481"/>
                  </a:lnTo>
                  <a:cubicBezTo>
                    <a:pt x="2142" y="2540"/>
                    <a:pt x="2218" y="2568"/>
                    <a:pt x="2296" y="2568"/>
                  </a:cubicBezTo>
                  <a:cubicBezTo>
                    <a:pt x="2376" y="2568"/>
                    <a:pt x="2452" y="2540"/>
                    <a:pt x="2511" y="2481"/>
                  </a:cubicBezTo>
                  <a:cubicBezTo>
                    <a:pt x="2629" y="2363"/>
                    <a:pt x="2629" y="2172"/>
                    <a:pt x="2511" y="2052"/>
                  </a:cubicBezTo>
                  <a:lnTo>
                    <a:pt x="549" y="90"/>
                  </a:lnTo>
                  <a:cubicBezTo>
                    <a:pt x="489" y="30"/>
                    <a:pt x="411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4732803" y="4348554"/>
              <a:ext cx="110433" cy="108781"/>
            </a:xfrm>
            <a:custGeom>
              <a:avLst/>
              <a:gdLst/>
              <a:ahLst/>
              <a:cxnLst/>
              <a:rect l="l" t="t" r="r" b="b"/>
              <a:pathLst>
                <a:path w="4011" h="3951" extrusionOk="0">
                  <a:moveTo>
                    <a:pt x="333" y="0"/>
                  </a:moveTo>
                  <a:cubicBezTo>
                    <a:pt x="256" y="0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3464" y="3863"/>
                  </a:lnTo>
                  <a:cubicBezTo>
                    <a:pt x="3523" y="3922"/>
                    <a:pt x="3599" y="3950"/>
                    <a:pt x="3677" y="3950"/>
                  </a:cubicBezTo>
                  <a:cubicBezTo>
                    <a:pt x="3757" y="3950"/>
                    <a:pt x="3833" y="3922"/>
                    <a:pt x="3892" y="3863"/>
                  </a:cubicBezTo>
                  <a:cubicBezTo>
                    <a:pt x="4010" y="3743"/>
                    <a:pt x="4010" y="3551"/>
                    <a:pt x="3892" y="3435"/>
                  </a:cubicBezTo>
                  <a:lnTo>
                    <a:pt x="547" y="89"/>
                  </a:lnTo>
                  <a:cubicBezTo>
                    <a:pt x="488" y="30"/>
                    <a:pt x="411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4587073" y="4056930"/>
              <a:ext cx="549218" cy="546245"/>
            </a:xfrm>
            <a:custGeom>
              <a:avLst/>
              <a:gdLst/>
              <a:ahLst/>
              <a:cxnLst/>
              <a:rect l="l" t="t" r="r" b="b"/>
              <a:pathLst>
                <a:path w="19948" h="19840" extrusionOk="0">
                  <a:moveTo>
                    <a:pt x="13671" y="606"/>
                  </a:moveTo>
                  <a:cubicBezTo>
                    <a:pt x="13730" y="606"/>
                    <a:pt x="13788" y="628"/>
                    <a:pt x="13833" y="674"/>
                  </a:cubicBezTo>
                  <a:lnTo>
                    <a:pt x="19194" y="6033"/>
                  </a:lnTo>
                  <a:cubicBezTo>
                    <a:pt x="19284" y="6121"/>
                    <a:pt x="19284" y="6269"/>
                    <a:pt x="19194" y="6359"/>
                  </a:cubicBezTo>
                  <a:lnTo>
                    <a:pt x="16672" y="8880"/>
                  </a:lnTo>
                  <a:lnTo>
                    <a:pt x="10986" y="3196"/>
                  </a:lnTo>
                  <a:lnTo>
                    <a:pt x="13507" y="674"/>
                  </a:lnTo>
                  <a:cubicBezTo>
                    <a:pt x="13553" y="628"/>
                    <a:pt x="13612" y="606"/>
                    <a:pt x="13671" y="606"/>
                  </a:cubicBezTo>
                  <a:close/>
                  <a:moveTo>
                    <a:pt x="4515" y="12557"/>
                  </a:moveTo>
                  <a:lnTo>
                    <a:pt x="7305" y="15349"/>
                  </a:lnTo>
                  <a:lnTo>
                    <a:pt x="6466" y="16194"/>
                  </a:lnTo>
                  <a:cubicBezTo>
                    <a:pt x="6374" y="16286"/>
                    <a:pt x="6254" y="16331"/>
                    <a:pt x="6133" y="16331"/>
                  </a:cubicBezTo>
                  <a:cubicBezTo>
                    <a:pt x="6011" y="16331"/>
                    <a:pt x="5890" y="16286"/>
                    <a:pt x="5798" y="16194"/>
                  </a:cubicBezTo>
                  <a:lnTo>
                    <a:pt x="3674" y="14068"/>
                  </a:lnTo>
                  <a:cubicBezTo>
                    <a:pt x="3489" y="13886"/>
                    <a:pt x="3489" y="13585"/>
                    <a:pt x="3674" y="13400"/>
                  </a:cubicBezTo>
                  <a:lnTo>
                    <a:pt x="4515" y="12557"/>
                  </a:lnTo>
                  <a:close/>
                  <a:moveTo>
                    <a:pt x="13670" y="0"/>
                  </a:moveTo>
                  <a:cubicBezTo>
                    <a:pt x="13456" y="0"/>
                    <a:pt x="13242" y="82"/>
                    <a:pt x="13079" y="246"/>
                  </a:cubicBezTo>
                  <a:lnTo>
                    <a:pt x="10558" y="2768"/>
                  </a:lnTo>
                  <a:lnTo>
                    <a:pt x="10042" y="2250"/>
                  </a:lnTo>
                  <a:cubicBezTo>
                    <a:pt x="9825" y="2035"/>
                    <a:pt x="9538" y="1915"/>
                    <a:pt x="9233" y="1915"/>
                  </a:cubicBezTo>
                  <a:cubicBezTo>
                    <a:pt x="8928" y="1915"/>
                    <a:pt x="8641" y="2035"/>
                    <a:pt x="8424" y="2250"/>
                  </a:cubicBezTo>
                  <a:lnTo>
                    <a:pt x="7520" y="3154"/>
                  </a:lnTo>
                  <a:cubicBezTo>
                    <a:pt x="7400" y="3274"/>
                    <a:pt x="7400" y="3464"/>
                    <a:pt x="7520" y="3582"/>
                  </a:cubicBezTo>
                  <a:cubicBezTo>
                    <a:pt x="7579" y="3642"/>
                    <a:pt x="7656" y="3672"/>
                    <a:pt x="7734" y="3672"/>
                  </a:cubicBezTo>
                  <a:cubicBezTo>
                    <a:pt x="7811" y="3672"/>
                    <a:pt x="7888" y="3642"/>
                    <a:pt x="7948" y="3582"/>
                  </a:cubicBezTo>
                  <a:lnTo>
                    <a:pt x="8852" y="2678"/>
                  </a:lnTo>
                  <a:cubicBezTo>
                    <a:pt x="8955" y="2577"/>
                    <a:pt x="9090" y="2522"/>
                    <a:pt x="9233" y="2522"/>
                  </a:cubicBezTo>
                  <a:cubicBezTo>
                    <a:pt x="9376" y="2522"/>
                    <a:pt x="9511" y="2579"/>
                    <a:pt x="9614" y="2678"/>
                  </a:cubicBezTo>
                  <a:lnTo>
                    <a:pt x="17188" y="10253"/>
                  </a:lnTo>
                  <a:cubicBezTo>
                    <a:pt x="17398" y="10462"/>
                    <a:pt x="17398" y="10805"/>
                    <a:pt x="17188" y="11014"/>
                  </a:cubicBezTo>
                  <a:lnTo>
                    <a:pt x="13610" y="14592"/>
                  </a:lnTo>
                  <a:cubicBezTo>
                    <a:pt x="13546" y="14656"/>
                    <a:pt x="13468" y="14698"/>
                    <a:pt x="13380" y="14719"/>
                  </a:cubicBezTo>
                  <a:lnTo>
                    <a:pt x="8814" y="15698"/>
                  </a:lnTo>
                  <a:cubicBezTo>
                    <a:pt x="8781" y="15705"/>
                    <a:pt x="8748" y="15708"/>
                    <a:pt x="8715" y="15708"/>
                  </a:cubicBezTo>
                  <a:cubicBezTo>
                    <a:pt x="8594" y="15708"/>
                    <a:pt x="8476" y="15660"/>
                    <a:pt x="8388" y="15572"/>
                  </a:cubicBezTo>
                  <a:lnTo>
                    <a:pt x="4294" y="11478"/>
                  </a:lnTo>
                  <a:cubicBezTo>
                    <a:pt x="4182" y="11366"/>
                    <a:pt x="4134" y="11206"/>
                    <a:pt x="4169" y="11052"/>
                  </a:cubicBezTo>
                  <a:lnTo>
                    <a:pt x="5149" y="6488"/>
                  </a:lnTo>
                  <a:cubicBezTo>
                    <a:pt x="5168" y="6399"/>
                    <a:pt x="5210" y="6319"/>
                    <a:pt x="5274" y="6256"/>
                  </a:cubicBezTo>
                  <a:lnTo>
                    <a:pt x="6808" y="4722"/>
                  </a:lnTo>
                  <a:cubicBezTo>
                    <a:pt x="6928" y="4604"/>
                    <a:pt x="6928" y="4414"/>
                    <a:pt x="6808" y="4294"/>
                  </a:cubicBezTo>
                  <a:cubicBezTo>
                    <a:pt x="6749" y="4235"/>
                    <a:pt x="6672" y="4205"/>
                    <a:pt x="6595" y="4205"/>
                  </a:cubicBezTo>
                  <a:cubicBezTo>
                    <a:pt x="6518" y="4205"/>
                    <a:pt x="6440" y="4235"/>
                    <a:pt x="6380" y="4294"/>
                  </a:cubicBezTo>
                  <a:lnTo>
                    <a:pt x="4846" y="5828"/>
                  </a:lnTo>
                  <a:cubicBezTo>
                    <a:pt x="4702" y="5974"/>
                    <a:pt x="4601" y="6159"/>
                    <a:pt x="4555" y="6361"/>
                  </a:cubicBezTo>
                  <a:lnTo>
                    <a:pt x="3575" y="10926"/>
                  </a:lnTo>
                  <a:cubicBezTo>
                    <a:pt x="3499" y="11282"/>
                    <a:pt x="3607" y="11650"/>
                    <a:pt x="3866" y="11906"/>
                  </a:cubicBezTo>
                  <a:lnTo>
                    <a:pt x="4089" y="12129"/>
                  </a:lnTo>
                  <a:lnTo>
                    <a:pt x="3248" y="12972"/>
                  </a:lnTo>
                  <a:cubicBezTo>
                    <a:pt x="2829" y="13391"/>
                    <a:pt x="2829" y="14076"/>
                    <a:pt x="3248" y="14495"/>
                  </a:cubicBezTo>
                  <a:lnTo>
                    <a:pt x="4096" y="15344"/>
                  </a:lnTo>
                  <a:lnTo>
                    <a:pt x="119" y="19321"/>
                  </a:lnTo>
                  <a:cubicBezTo>
                    <a:pt x="1" y="19441"/>
                    <a:pt x="1" y="19631"/>
                    <a:pt x="119" y="19749"/>
                  </a:cubicBezTo>
                  <a:cubicBezTo>
                    <a:pt x="179" y="19809"/>
                    <a:pt x="256" y="19839"/>
                    <a:pt x="334" y="19839"/>
                  </a:cubicBezTo>
                  <a:cubicBezTo>
                    <a:pt x="411" y="19839"/>
                    <a:pt x="488" y="19809"/>
                    <a:pt x="547" y="19749"/>
                  </a:cubicBezTo>
                  <a:lnTo>
                    <a:pt x="4525" y="15772"/>
                  </a:lnTo>
                  <a:lnTo>
                    <a:pt x="5373" y="16621"/>
                  </a:lnTo>
                  <a:cubicBezTo>
                    <a:pt x="5583" y="16830"/>
                    <a:pt x="5859" y="16935"/>
                    <a:pt x="6135" y="16935"/>
                  </a:cubicBezTo>
                  <a:cubicBezTo>
                    <a:pt x="6411" y="16935"/>
                    <a:pt x="6687" y="16830"/>
                    <a:pt x="6896" y="16621"/>
                  </a:cubicBezTo>
                  <a:lnTo>
                    <a:pt x="7739" y="15779"/>
                  </a:lnTo>
                  <a:lnTo>
                    <a:pt x="7962" y="16002"/>
                  </a:lnTo>
                  <a:cubicBezTo>
                    <a:pt x="8165" y="16206"/>
                    <a:pt x="8436" y="16316"/>
                    <a:pt x="8717" y="16316"/>
                  </a:cubicBezTo>
                  <a:cubicBezTo>
                    <a:pt x="8793" y="16316"/>
                    <a:pt x="8868" y="16310"/>
                    <a:pt x="8942" y="16293"/>
                  </a:cubicBezTo>
                  <a:lnTo>
                    <a:pt x="13507" y="15313"/>
                  </a:lnTo>
                  <a:cubicBezTo>
                    <a:pt x="13709" y="15269"/>
                    <a:pt x="13892" y="15170"/>
                    <a:pt x="14040" y="15022"/>
                  </a:cubicBezTo>
                  <a:lnTo>
                    <a:pt x="17618" y="11444"/>
                  </a:lnTo>
                  <a:cubicBezTo>
                    <a:pt x="18064" y="11001"/>
                    <a:pt x="18064" y="10274"/>
                    <a:pt x="17618" y="9826"/>
                  </a:cubicBezTo>
                  <a:lnTo>
                    <a:pt x="17103" y="9311"/>
                  </a:lnTo>
                  <a:lnTo>
                    <a:pt x="19624" y="6789"/>
                  </a:lnTo>
                  <a:cubicBezTo>
                    <a:pt x="19948" y="6460"/>
                    <a:pt x="19948" y="5931"/>
                    <a:pt x="19622" y="5605"/>
                  </a:cubicBezTo>
                  <a:lnTo>
                    <a:pt x="14261" y="246"/>
                  </a:lnTo>
                  <a:cubicBezTo>
                    <a:pt x="14098" y="82"/>
                    <a:pt x="13884" y="0"/>
                    <a:pt x="13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7" name="Google Shape;5167;p46"/>
          <p:cNvGrpSpPr/>
          <p:nvPr/>
        </p:nvGrpSpPr>
        <p:grpSpPr>
          <a:xfrm>
            <a:off x="3896766" y="3073162"/>
            <a:ext cx="548888" cy="546272"/>
            <a:chOff x="5410378" y="4052001"/>
            <a:chExt cx="548888" cy="546272"/>
          </a:xfrm>
        </p:grpSpPr>
        <p:sp>
          <p:nvSpPr>
            <p:cNvPr id="5168" name="Google Shape;5168;p46"/>
            <p:cNvSpPr/>
            <p:nvPr/>
          </p:nvSpPr>
          <p:spPr>
            <a:xfrm>
              <a:off x="5551206" y="4353042"/>
              <a:ext cx="105670" cy="104073"/>
            </a:xfrm>
            <a:custGeom>
              <a:avLst/>
              <a:gdLst/>
              <a:ahLst/>
              <a:cxnLst/>
              <a:rect l="l" t="t" r="r" b="b"/>
              <a:pathLst>
                <a:path w="3838" h="3780" extrusionOk="0">
                  <a:moveTo>
                    <a:pt x="322" y="0"/>
                  </a:moveTo>
                  <a:cubicBezTo>
                    <a:pt x="247" y="0"/>
                    <a:pt x="172" y="29"/>
                    <a:pt x="115" y="86"/>
                  </a:cubicBezTo>
                  <a:cubicBezTo>
                    <a:pt x="1" y="200"/>
                    <a:pt x="1" y="386"/>
                    <a:pt x="115" y="499"/>
                  </a:cubicBezTo>
                  <a:lnTo>
                    <a:pt x="3309" y="3694"/>
                  </a:lnTo>
                  <a:cubicBezTo>
                    <a:pt x="3366" y="3751"/>
                    <a:pt x="3440" y="3780"/>
                    <a:pt x="3516" y="3780"/>
                  </a:cubicBezTo>
                  <a:cubicBezTo>
                    <a:pt x="3590" y="3780"/>
                    <a:pt x="3666" y="3751"/>
                    <a:pt x="3723" y="3694"/>
                  </a:cubicBezTo>
                  <a:cubicBezTo>
                    <a:pt x="3838" y="3580"/>
                    <a:pt x="3838" y="3395"/>
                    <a:pt x="3723" y="3281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5538899" y="4399406"/>
              <a:ext cx="71612" cy="70015"/>
            </a:xfrm>
            <a:custGeom>
              <a:avLst/>
              <a:gdLst/>
              <a:ahLst/>
              <a:cxnLst/>
              <a:rect l="l" t="t" r="r" b="b"/>
              <a:pathLst>
                <a:path w="2601" h="2543" extrusionOk="0">
                  <a:moveTo>
                    <a:pt x="321" y="0"/>
                  </a:moveTo>
                  <a:cubicBezTo>
                    <a:pt x="246" y="0"/>
                    <a:pt x="171" y="29"/>
                    <a:pt x="115" y="86"/>
                  </a:cubicBezTo>
                  <a:cubicBezTo>
                    <a:pt x="1" y="200"/>
                    <a:pt x="1" y="387"/>
                    <a:pt x="115" y="499"/>
                  </a:cubicBezTo>
                  <a:lnTo>
                    <a:pt x="2071" y="2457"/>
                  </a:lnTo>
                  <a:cubicBezTo>
                    <a:pt x="2128" y="2514"/>
                    <a:pt x="2203" y="2543"/>
                    <a:pt x="2279" y="2543"/>
                  </a:cubicBezTo>
                  <a:cubicBezTo>
                    <a:pt x="2353" y="2543"/>
                    <a:pt x="2429" y="2514"/>
                    <a:pt x="2486" y="2457"/>
                  </a:cubicBezTo>
                  <a:cubicBezTo>
                    <a:pt x="2600" y="2343"/>
                    <a:pt x="2600" y="2159"/>
                    <a:pt x="2486" y="2044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5571718" y="4314771"/>
              <a:ext cx="36370" cy="34829"/>
            </a:xfrm>
            <a:custGeom>
              <a:avLst/>
              <a:gdLst/>
              <a:ahLst/>
              <a:cxnLst/>
              <a:rect l="l" t="t" r="r" b="b"/>
              <a:pathLst>
                <a:path w="1321" h="1265" extrusionOk="0">
                  <a:moveTo>
                    <a:pt x="321" y="1"/>
                  </a:moveTo>
                  <a:cubicBezTo>
                    <a:pt x="246" y="1"/>
                    <a:pt x="171" y="29"/>
                    <a:pt x="114" y="86"/>
                  </a:cubicBezTo>
                  <a:cubicBezTo>
                    <a:pt x="0" y="201"/>
                    <a:pt x="0" y="387"/>
                    <a:pt x="114" y="501"/>
                  </a:cubicBezTo>
                  <a:lnTo>
                    <a:pt x="792" y="1179"/>
                  </a:lnTo>
                  <a:cubicBezTo>
                    <a:pt x="849" y="1236"/>
                    <a:pt x="923" y="1264"/>
                    <a:pt x="999" y="1264"/>
                  </a:cubicBezTo>
                  <a:cubicBezTo>
                    <a:pt x="1075" y="1264"/>
                    <a:pt x="1150" y="1236"/>
                    <a:pt x="1207" y="1179"/>
                  </a:cubicBezTo>
                  <a:cubicBezTo>
                    <a:pt x="1321" y="1065"/>
                    <a:pt x="1321" y="878"/>
                    <a:pt x="1207" y="764"/>
                  </a:cubicBezTo>
                  <a:lnTo>
                    <a:pt x="527" y="86"/>
                  </a:lnTo>
                  <a:cubicBezTo>
                    <a:pt x="470" y="29"/>
                    <a:pt x="395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5620698" y="4363779"/>
              <a:ext cx="74475" cy="72906"/>
            </a:xfrm>
            <a:custGeom>
              <a:avLst/>
              <a:gdLst/>
              <a:ahLst/>
              <a:cxnLst/>
              <a:rect l="l" t="t" r="r" b="b"/>
              <a:pathLst>
                <a:path w="2705" h="2648" extrusionOk="0">
                  <a:moveTo>
                    <a:pt x="321" y="0"/>
                  </a:moveTo>
                  <a:cubicBezTo>
                    <a:pt x="246" y="0"/>
                    <a:pt x="172" y="29"/>
                    <a:pt x="115" y="86"/>
                  </a:cubicBezTo>
                  <a:cubicBezTo>
                    <a:pt x="1" y="200"/>
                    <a:pt x="1" y="387"/>
                    <a:pt x="115" y="501"/>
                  </a:cubicBezTo>
                  <a:lnTo>
                    <a:pt x="2178" y="2562"/>
                  </a:lnTo>
                  <a:cubicBezTo>
                    <a:pt x="2235" y="2619"/>
                    <a:pt x="2307" y="2647"/>
                    <a:pt x="2383" y="2647"/>
                  </a:cubicBezTo>
                  <a:cubicBezTo>
                    <a:pt x="2457" y="2647"/>
                    <a:pt x="2534" y="2619"/>
                    <a:pt x="2591" y="2562"/>
                  </a:cubicBezTo>
                  <a:cubicBezTo>
                    <a:pt x="2705" y="2448"/>
                    <a:pt x="2705" y="2263"/>
                    <a:pt x="2591" y="2149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5667008" y="4198860"/>
              <a:ext cx="143444" cy="143444"/>
            </a:xfrm>
            <a:custGeom>
              <a:avLst/>
              <a:gdLst/>
              <a:ahLst/>
              <a:cxnLst/>
              <a:rect l="l" t="t" r="r" b="b"/>
              <a:pathLst>
                <a:path w="5210" h="5210" extrusionOk="0">
                  <a:moveTo>
                    <a:pt x="3550" y="625"/>
                  </a:moveTo>
                  <a:lnTo>
                    <a:pt x="4582" y="1659"/>
                  </a:lnTo>
                  <a:lnTo>
                    <a:pt x="1830" y="4411"/>
                  </a:lnTo>
                  <a:cubicBezTo>
                    <a:pt x="1687" y="4553"/>
                    <a:pt x="1500" y="4625"/>
                    <a:pt x="1312" y="4625"/>
                  </a:cubicBezTo>
                  <a:cubicBezTo>
                    <a:pt x="1125" y="4625"/>
                    <a:pt x="938" y="4553"/>
                    <a:pt x="796" y="4411"/>
                  </a:cubicBezTo>
                  <a:cubicBezTo>
                    <a:pt x="659" y="4274"/>
                    <a:pt x="583" y="4089"/>
                    <a:pt x="583" y="3895"/>
                  </a:cubicBezTo>
                  <a:cubicBezTo>
                    <a:pt x="583" y="3699"/>
                    <a:pt x="659" y="3516"/>
                    <a:pt x="796" y="3379"/>
                  </a:cubicBezTo>
                  <a:lnTo>
                    <a:pt x="3550" y="625"/>
                  </a:lnTo>
                  <a:close/>
                  <a:moveTo>
                    <a:pt x="3550" y="1"/>
                  </a:moveTo>
                  <a:cubicBezTo>
                    <a:pt x="3421" y="1"/>
                    <a:pt x="3297" y="50"/>
                    <a:pt x="3208" y="144"/>
                  </a:cubicBezTo>
                  <a:lnTo>
                    <a:pt x="385" y="2964"/>
                  </a:lnTo>
                  <a:cubicBezTo>
                    <a:pt x="138" y="3212"/>
                    <a:pt x="1" y="3543"/>
                    <a:pt x="1" y="3895"/>
                  </a:cubicBezTo>
                  <a:cubicBezTo>
                    <a:pt x="1" y="4247"/>
                    <a:pt x="138" y="4574"/>
                    <a:pt x="385" y="4825"/>
                  </a:cubicBezTo>
                  <a:cubicBezTo>
                    <a:pt x="642" y="5082"/>
                    <a:pt x="977" y="5210"/>
                    <a:pt x="1316" y="5210"/>
                  </a:cubicBezTo>
                  <a:cubicBezTo>
                    <a:pt x="1653" y="5210"/>
                    <a:pt x="1990" y="5082"/>
                    <a:pt x="2247" y="4825"/>
                  </a:cubicBezTo>
                  <a:lnTo>
                    <a:pt x="5067" y="2003"/>
                  </a:lnTo>
                  <a:cubicBezTo>
                    <a:pt x="5160" y="1910"/>
                    <a:pt x="5210" y="1790"/>
                    <a:pt x="5210" y="1661"/>
                  </a:cubicBezTo>
                  <a:cubicBezTo>
                    <a:pt x="5206" y="1529"/>
                    <a:pt x="5155" y="1405"/>
                    <a:pt x="5065" y="1316"/>
                  </a:cubicBezTo>
                  <a:lnTo>
                    <a:pt x="3893" y="144"/>
                  </a:lnTo>
                  <a:cubicBezTo>
                    <a:pt x="3800" y="50"/>
                    <a:pt x="3678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5410378" y="4052001"/>
              <a:ext cx="548888" cy="546272"/>
            </a:xfrm>
            <a:custGeom>
              <a:avLst/>
              <a:gdLst/>
              <a:ahLst/>
              <a:cxnLst/>
              <a:rect l="l" t="t" r="r" b="b"/>
              <a:pathLst>
                <a:path w="19936" h="19841" extrusionOk="0">
                  <a:moveTo>
                    <a:pt x="15016" y="1382"/>
                  </a:moveTo>
                  <a:lnTo>
                    <a:pt x="15385" y="1751"/>
                  </a:lnTo>
                  <a:lnTo>
                    <a:pt x="13680" y="3457"/>
                  </a:lnTo>
                  <a:lnTo>
                    <a:pt x="13425" y="3203"/>
                  </a:lnTo>
                  <a:cubicBezTo>
                    <a:pt x="13360" y="3139"/>
                    <a:pt x="13360" y="3036"/>
                    <a:pt x="13425" y="2971"/>
                  </a:cubicBezTo>
                  <a:lnTo>
                    <a:pt x="15016" y="1382"/>
                  </a:lnTo>
                  <a:close/>
                  <a:moveTo>
                    <a:pt x="15798" y="2162"/>
                  </a:moveTo>
                  <a:lnTo>
                    <a:pt x="16156" y="2520"/>
                  </a:lnTo>
                  <a:lnTo>
                    <a:pt x="14451" y="4225"/>
                  </a:lnTo>
                  <a:lnTo>
                    <a:pt x="14093" y="3868"/>
                  </a:lnTo>
                  <a:lnTo>
                    <a:pt x="15798" y="2162"/>
                  </a:lnTo>
                  <a:close/>
                  <a:moveTo>
                    <a:pt x="16569" y="2933"/>
                  </a:moveTo>
                  <a:lnTo>
                    <a:pt x="16927" y="3291"/>
                  </a:lnTo>
                  <a:lnTo>
                    <a:pt x="15222" y="4996"/>
                  </a:lnTo>
                  <a:lnTo>
                    <a:pt x="14864" y="4640"/>
                  </a:lnTo>
                  <a:lnTo>
                    <a:pt x="16569" y="2933"/>
                  </a:lnTo>
                  <a:close/>
                  <a:moveTo>
                    <a:pt x="17340" y="3704"/>
                  </a:moveTo>
                  <a:lnTo>
                    <a:pt x="17698" y="4062"/>
                  </a:lnTo>
                  <a:lnTo>
                    <a:pt x="15992" y="5767"/>
                  </a:lnTo>
                  <a:lnTo>
                    <a:pt x="15635" y="5409"/>
                  </a:lnTo>
                  <a:lnTo>
                    <a:pt x="17340" y="3704"/>
                  </a:lnTo>
                  <a:close/>
                  <a:moveTo>
                    <a:pt x="18109" y="4475"/>
                  </a:moveTo>
                  <a:lnTo>
                    <a:pt x="18478" y="4844"/>
                  </a:lnTo>
                  <a:lnTo>
                    <a:pt x="16887" y="6435"/>
                  </a:lnTo>
                  <a:cubicBezTo>
                    <a:pt x="16855" y="6467"/>
                    <a:pt x="16815" y="6483"/>
                    <a:pt x="16773" y="6483"/>
                  </a:cubicBezTo>
                  <a:cubicBezTo>
                    <a:pt x="16729" y="6483"/>
                    <a:pt x="16689" y="6467"/>
                    <a:pt x="16659" y="6435"/>
                  </a:cubicBezTo>
                  <a:lnTo>
                    <a:pt x="16404" y="6182"/>
                  </a:lnTo>
                  <a:lnTo>
                    <a:pt x="18109" y="4475"/>
                  </a:lnTo>
                  <a:close/>
                  <a:moveTo>
                    <a:pt x="14133" y="583"/>
                  </a:moveTo>
                  <a:cubicBezTo>
                    <a:pt x="14190" y="583"/>
                    <a:pt x="14243" y="604"/>
                    <a:pt x="14283" y="646"/>
                  </a:cubicBezTo>
                  <a:lnTo>
                    <a:pt x="14605" y="965"/>
                  </a:lnTo>
                  <a:lnTo>
                    <a:pt x="13014" y="2558"/>
                  </a:lnTo>
                  <a:cubicBezTo>
                    <a:pt x="12723" y="2848"/>
                    <a:pt x="12723" y="3323"/>
                    <a:pt x="13014" y="3615"/>
                  </a:cubicBezTo>
                  <a:lnTo>
                    <a:pt x="16246" y="6846"/>
                  </a:lnTo>
                  <a:cubicBezTo>
                    <a:pt x="16386" y="6987"/>
                    <a:pt x="16575" y="7065"/>
                    <a:pt x="16775" y="7065"/>
                  </a:cubicBezTo>
                  <a:cubicBezTo>
                    <a:pt x="16975" y="7065"/>
                    <a:pt x="17163" y="6987"/>
                    <a:pt x="17302" y="6846"/>
                  </a:cubicBezTo>
                  <a:lnTo>
                    <a:pt x="18893" y="5255"/>
                  </a:lnTo>
                  <a:lnTo>
                    <a:pt x="19215" y="5577"/>
                  </a:lnTo>
                  <a:cubicBezTo>
                    <a:pt x="19296" y="5660"/>
                    <a:pt x="19296" y="5794"/>
                    <a:pt x="19213" y="5877"/>
                  </a:cubicBezTo>
                  <a:lnTo>
                    <a:pt x="15109" y="9981"/>
                  </a:lnTo>
                  <a:lnTo>
                    <a:pt x="14320" y="9191"/>
                  </a:lnTo>
                  <a:cubicBezTo>
                    <a:pt x="14263" y="9134"/>
                    <a:pt x="14187" y="9105"/>
                    <a:pt x="14112" y="9105"/>
                  </a:cubicBezTo>
                  <a:cubicBezTo>
                    <a:pt x="14037" y="9105"/>
                    <a:pt x="13962" y="9134"/>
                    <a:pt x="13905" y="9191"/>
                  </a:cubicBezTo>
                  <a:cubicBezTo>
                    <a:pt x="13791" y="9305"/>
                    <a:pt x="13791" y="9490"/>
                    <a:pt x="13905" y="9604"/>
                  </a:cubicBezTo>
                  <a:lnTo>
                    <a:pt x="15186" y="10885"/>
                  </a:lnTo>
                  <a:cubicBezTo>
                    <a:pt x="15246" y="10945"/>
                    <a:pt x="15246" y="11048"/>
                    <a:pt x="15186" y="11113"/>
                  </a:cubicBezTo>
                  <a:lnTo>
                    <a:pt x="11825" y="14472"/>
                  </a:lnTo>
                  <a:lnTo>
                    <a:pt x="7061" y="16349"/>
                  </a:lnTo>
                  <a:cubicBezTo>
                    <a:pt x="7009" y="16369"/>
                    <a:pt x="6954" y="16380"/>
                    <a:pt x="6900" y="16380"/>
                  </a:cubicBezTo>
                  <a:cubicBezTo>
                    <a:pt x="6787" y="16380"/>
                    <a:pt x="6677" y="16335"/>
                    <a:pt x="6595" y="16251"/>
                  </a:cubicBezTo>
                  <a:lnTo>
                    <a:pt x="3607" y="13263"/>
                  </a:lnTo>
                  <a:cubicBezTo>
                    <a:pt x="3485" y="13142"/>
                    <a:pt x="3447" y="12959"/>
                    <a:pt x="3510" y="12797"/>
                  </a:cubicBezTo>
                  <a:lnTo>
                    <a:pt x="5388" y="8032"/>
                  </a:lnTo>
                  <a:lnTo>
                    <a:pt x="8747" y="4673"/>
                  </a:lnTo>
                  <a:cubicBezTo>
                    <a:pt x="8779" y="4641"/>
                    <a:pt x="8819" y="4626"/>
                    <a:pt x="8861" y="4626"/>
                  </a:cubicBezTo>
                  <a:cubicBezTo>
                    <a:pt x="8902" y="4626"/>
                    <a:pt x="8943" y="4641"/>
                    <a:pt x="8976" y="4673"/>
                  </a:cubicBezTo>
                  <a:lnTo>
                    <a:pt x="10256" y="5952"/>
                  </a:lnTo>
                  <a:cubicBezTo>
                    <a:pt x="10313" y="6009"/>
                    <a:pt x="10388" y="6037"/>
                    <a:pt x="10463" y="6037"/>
                  </a:cubicBezTo>
                  <a:cubicBezTo>
                    <a:pt x="10538" y="6037"/>
                    <a:pt x="10612" y="6009"/>
                    <a:pt x="10669" y="5952"/>
                  </a:cubicBezTo>
                  <a:cubicBezTo>
                    <a:pt x="10784" y="5837"/>
                    <a:pt x="10784" y="5653"/>
                    <a:pt x="10669" y="5539"/>
                  </a:cubicBezTo>
                  <a:lnTo>
                    <a:pt x="9880" y="4749"/>
                  </a:lnTo>
                  <a:lnTo>
                    <a:pt x="13983" y="646"/>
                  </a:lnTo>
                  <a:cubicBezTo>
                    <a:pt x="14025" y="604"/>
                    <a:pt x="14076" y="583"/>
                    <a:pt x="14133" y="583"/>
                  </a:cubicBezTo>
                  <a:close/>
                  <a:moveTo>
                    <a:pt x="3945" y="14428"/>
                  </a:moveTo>
                  <a:lnTo>
                    <a:pt x="5432" y="15916"/>
                  </a:lnTo>
                  <a:lnTo>
                    <a:pt x="4967" y="16379"/>
                  </a:lnTo>
                  <a:cubicBezTo>
                    <a:pt x="4920" y="16427"/>
                    <a:pt x="4857" y="16450"/>
                    <a:pt x="4794" y="16450"/>
                  </a:cubicBezTo>
                  <a:cubicBezTo>
                    <a:pt x="4731" y="16450"/>
                    <a:pt x="4669" y="16427"/>
                    <a:pt x="4621" y="16379"/>
                  </a:cubicBezTo>
                  <a:lnTo>
                    <a:pt x="3481" y="15241"/>
                  </a:lnTo>
                  <a:cubicBezTo>
                    <a:pt x="3386" y="15146"/>
                    <a:pt x="3386" y="14988"/>
                    <a:pt x="3481" y="14893"/>
                  </a:cubicBezTo>
                  <a:lnTo>
                    <a:pt x="3945" y="14428"/>
                  </a:lnTo>
                  <a:close/>
                  <a:moveTo>
                    <a:pt x="14133" y="0"/>
                  </a:moveTo>
                  <a:cubicBezTo>
                    <a:pt x="13922" y="0"/>
                    <a:pt x="13722" y="84"/>
                    <a:pt x="13572" y="235"/>
                  </a:cubicBezTo>
                  <a:lnTo>
                    <a:pt x="9468" y="4338"/>
                  </a:lnTo>
                  <a:lnTo>
                    <a:pt x="9392" y="4262"/>
                  </a:lnTo>
                  <a:cubicBezTo>
                    <a:pt x="9248" y="4116"/>
                    <a:pt x="9057" y="4043"/>
                    <a:pt x="8866" y="4043"/>
                  </a:cubicBezTo>
                  <a:cubicBezTo>
                    <a:pt x="8675" y="4043"/>
                    <a:pt x="8484" y="4116"/>
                    <a:pt x="8338" y="4262"/>
                  </a:cubicBezTo>
                  <a:lnTo>
                    <a:pt x="4979" y="7621"/>
                  </a:lnTo>
                  <a:cubicBezTo>
                    <a:pt x="4922" y="7678"/>
                    <a:pt x="4876" y="7746"/>
                    <a:pt x="4848" y="7820"/>
                  </a:cubicBezTo>
                  <a:lnTo>
                    <a:pt x="2971" y="12582"/>
                  </a:lnTo>
                  <a:cubicBezTo>
                    <a:pt x="2823" y="12961"/>
                    <a:pt x="2912" y="13389"/>
                    <a:pt x="3199" y="13676"/>
                  </a:cubicBezTo>
                  <a:lnTo>
                    <a:pt x="3538" y="14015"/>
                  </a:lnTo>
                  <a:lnTo>
                    <a:pt x="3074" y="14478"/>
                  </a:lnTo>
                  <a:cubicBezTo>
                    <a:pt x="2750" y="14803"/>
                    <a:pt x="2750" y="15330"/>
                    <a:pt x="3074" y="15654"/>
                  </a:cubicBezTo>
                  <a:lnTo>
                    <a:pt x="3437" y="16017"/>
                  </a:lnTo>
                  <a:lnTo>
                    <a:pt x="114" y="19340"/>
                  </a:lnTo>
                  <a:cubicBezTo>
                    <a:pt x="0" y="19454"/>
                    <a:pt x="0" y="19641"/>
                    <a:pt x="114" y="19755"/>
                  </a:cubicBezTo>
                  <a:cubicBezTo>
                    <a:pt x="172" y="19812"/>
                    <a:pt x="247" y="19841"/>
                    <a:pt x="322" y="19841"/>
                  </a:cubicBezTo>
                  <a:cubicBezTo>
                    <a:pt x="397" y="19841"/>
                    <a:pt x="472" y="19812"/>
                    <a:pt x="529" y="19755"/>
                  </a:cubicBezTo>
                  <a:lnTo>
                    <a:pt x="3852" y="16432"/>
                  </a:lnTo>
                  <a:lnTo>
                    <a:pt x="4216" y="16796"/>
                  </a:lnTo>
                  <a:cubicBezTo>
                    <a:pt x="4377" y="16958"/>
                    <a:pt x="4589" y="17037"/>
                    <a:pt x="4804" y="17037"/>
                  </a:cubicBezTo>
                  <a:cubicBezTo>
                    <a:pt x="5015" y="17037"/>
                    <a:pt x="5228" y="16958"/>
                    <a:pt x="5392" y="16796"/>
                  </a:cubicBezTo>
                  <a:lnTo>
                    <a:pt x="5854" y="16331"/>
                  </a:lnTo>
                  <a:lnTo>
                    <a:pt x="6191" y="16670"/>
                  </a:lnTo>
                  <a:cubicBezTo>
                    <a:pt x="6385" y="16864"/>
                    <a:pt x="6644" y="16967"/>
                    <a:pt x="6911" y="16967"/>
                  </a:cubicBezTo>
                  <a:cubicBezTo>
                    <a:pt x="7038" y="16967"/>
                    <a:pt x="7164" y="16942"/>
                    <a:pt x="7286" y="16895"/>
                  </a:cubicBezTo>
                  <a:lnTo>
                    <a:pt x="12047" y="15018"/>
                  </a:lnTo>
                  <a:cubicBezTo>
                    <a:pt x="12123" y="14988"/>
                    <a:pt x="12190" y="14944"/>
                    <a:pt x="12249" y="14887"/>
                  </a:cubicBezTo>
                  <a:lnTo>
                    <a:pt x="15608" y="11528"/>
                  </a:lnTo>
                  <a:cubicBezTo>
                    <a:pt x="15899" y="11239"/>
                    <a:pt x="15899" y="10765"/>
                    <a:pt x="15608" y="10475"/>
                  </a:cubicBezTo>
                  <a:lnTo>
                    <a:pt x="15532" y="10399"/>
                  </a:lnTo>
                  <a:lnTo>
                    <a:pt x="19637" y="6294"/>
                  </a:lnTo>
                  <a:cubicBezTo>
                    <a:pt x="19936" y="5978"/>
                    <a:pt x="19936" y="5474"/>
                    <a:pt x="19628" y="5166"/>
                  </a:cubicBezTo>
                  <a:lnTo>
                    <a:pt x="14695" y="235"/>
                  </a:lnTo>
                  <a:cubicBezTo>
                    <a:pt x="14546" y="84"/>
                    <a:pt x="14346" y="0"/>
                    <a:pt x="14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4" name="Google Shape;5174;p46"/>
          <p:cNvGrpSpPr/>
          <p:nvPr/>
        </p:nvGrpSpPr>
        <p:grpSpPr>
          <a:xfrm>
            <a:off x="1202590" y="1397617"/>
            <a:ext cx="548640" cy="546107"/>
            <a:chOff x="6232415" y="4052139"/>
            <a:chExt cx="548640" cy="546107"/>
          </a:xfrm>
        </p:grpSpPr>
        <p:sp>
          <p:nvSpPr>
            <p:cNvPr id="5175" name="Google Shape;5175;p46"/>
            <p:cNvSpPr/>
            <p:nvPr/>
          </p:nvSpPr>
          <p:spPr>
            <a:xfrm>
              <a:off x="6346620" y="4253209"/>
              <a:ext cx="232319" cy="230640"/>
            </a:xfrm>
            <a:custGeom>
              <a:avLst/>
              <a:gdLst/>
              <a:ahLst/>
              <a:cxnLst/>
              <a:rect l="l" t="t" r="r" b="b"/>
              <a:pathLst>
                <a:path w="8438" h="8377" extrusionOk="0">
                  <a:moveTo>
                    <a:pt x="327" y="1"/>
                  </a:moveTo>
                  <a:cubicBezTo>
                    <a:pt x="251" y="1"/>
                    <a:pt x="175" y="29"/>
                    <a:pt x="117" y="86"/>
                  </a:cubicBezTo>
                  <a:cubicBezTo>
                    <a:pt x="1" y="200"/>
                    <a:pt x="1" y="389"/>
                    <a:pt x="117" y="505"/>
                  </a:cubicBezTo>
                  <a:lnTo>
                    <a:pt x="7903" y="8291"/>
                  </a:lnTo>
                  <a:cubicBezTo>
                    <a:pt x="7960" y="8348"/>
                    <a:pt x="8036" y="8376"/>
                    <a:pt x="8112" y="8376"/>
                  </a:cubicBezTo>
                  <a:cubicBezTo>
                    <a:pt x="8188" y="8376"/>
                    <a:pt x="8264" y="8348"/>
                    <a:pt x="8322" y="8291"/>
                  </a:cubicBezTo>
                  <a:cubicBezTo>
                    <a:pt x="8438" y="8175"/>
                    <a:pt x="8438" y="7986"/>
                    <a:pt x="8322" y="7872"/>
                  </a:cubicBezTo>
                  <a:lnTo>
                    <a:pt x="536" y="86"/>
                  </a:lnTo>
                  <a:cubicBezTo>
                    <a:pt x="479" y="29"/>
                    <a:pt x="403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382302" y="4217444"/>
              <a:ext cx="232374" cy="230667"/>
            </a:xfrm>
            <a:custGeom>
              <a:avLst/>
              <a:gdLst/>
              <a:ahLst/>
              <a:cxnLst/>
              <a:rect l="l" t="t" r="r" b="b"/>
              <a:pathLst>
                <a:path w="8440" h="8378" extrusionOk="0">
                  <a:moveTo>
                    <a:pt x="327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1"/>
                    <a:pt x="3" y="388"/>
                    <a:pt x="117" y="506"/>
                  </a:cubicBezTo>
                  <a:lnTo>
                    <a:pt x="7903" y="8292"/>
                  </a:lnTo>
                  <a:cubicBezTo>
                    <a:pt x="7960" y="8349"/>
                    <a:pt x="8036" y="8377"/>
                    <a:pt x="8112" y="8377"/>
                  </a:cubicBezTo>
                  <a:cubicBezTo>
                    <a:pt x="8188" y="8377"/>
                    <a:pt x="8264" y="8349"/>
                    <a:pt x="8322" y="8292"/>
                  </a:cubicBezTo>
                  <a:cubicBezTo>
                    <a:pt x="8440" y="8176"/>
                    <a:pt x="8440" y="7989"/>
                    <a:pt x="8322" y="7873"/>
                  </a:cubicBezTo>
                  <a:lnTo>
                    <a:pt x="536" y="87"/>
                  </a:lnTo>
                  <a:cubicBezTo>
                    <a:pt x="479" y="29"/>
                    <a:pt x="403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417434" y="4182478"/>
              <a:ext cx="170316" cy="168692"/>
            </a:xfrm>
            <a:custGeom>
              <a:avLst/>
              <a:gdLst/>
              <a:ahLst/>
              <a:cxnLst/>
              <a:rect l="l" t="t" r="r" b="b"/>
              <a:pathLst>
                <a:path w="6186" h="6127" extrusionOk="0">
                  <a:moveTo>
                    <a:pt x="326" y="0"/>
                  </a:moveTo>
                  <a:cubicBezTo>
                    <a:pt x="250" y="0"/>
                    <a:pt x="174" y="29"/>
                    <a:pt x="116" y="86"/>
                  </a:cubicBezTo>
                  <a:cubicBezTo>
                    <a:pt x="0" y="200"/>
                    <a:pt x="0" y="389"/>
                    <a:pt x="116" y="505"/>
                  </a:cubicBezTo>
                  <a:lnTo>
                    <a:pt x="5652" y="6041"/>
                  </a:lnTo>
                  <a:cubicBezTo>
                    <a:pt x="5710" y="6098"/>
                    <a:pt x="5786" y="6127"/>
                    <a:pt x="5862" y="6127"/>
                  </a:cubicBezTo>
                  <a:cubicBezTo>
                    <a:pt x="5938" y="6127"/>
                    <a:pt x="6014" y="6098"/>
                    <a:pt x="6071" y="6041"/>
                  </a:cubicBezTo>
                  <a:cubicBezTo>
                    <a:pt x="6185" y="5925"/>
                    <a:pt x="6185" y="5736"/>
                    <a:pt x="6071" y="5622"/>
                  </a:cubicBezTo>
                  <a:lnTo>
                    <a:pt x="535" y="86"/>
                  </a:lnTo>
                  <a:cubicBezTo>
                    <a:pt x="478" y="29"/>
                    <a:pt x="402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0552" y="4365541"/>
              <a:ext cx="49118" cy="47521"/>
            </a:xfrm>
            <a:custGeom>
              <a:avLst/>
              <a:gdLst/>
              <a:ahLst/>
              <a:cxnLst/>
              <a:rect l="l" t="t" r="r" b="b"/>
              <a:pathLst>
                <a:path w="1784" h="1726" extrusionOk="0">
                  <a:moveTo>
                    <a:pt x="324" y="0"/>
                  </a:moveTo>
                  <a:cubicBezTo>
                    <a:pt x="248" y="0"/>
                    <a:pt x="173" y="29"/>
                    <a:pt x="115" y="87"/>
                  </a:cubicBezTo>
                  <a:cubicBezTo>
                    <a:pt x="1" y="201"/>
                    <a:pt x="1" y="389"/>
                    <a:pt x="115" y="505"/>
                  </a:cubicBezTo>
                  <a:lnTo>
                    <a:pt x="1249" y="1640"/>
                  </a:lnTo>
                  <a:cubicBezTo>
                    <a:pt x="1306" y="1697"/>
                    <a:pt x="1382" y="1725"/>
                    <a:pt x="1458" y="1725"/>
                  </a:cubicBezTo>
                  <a:cubicBezTo>
                    <a:pt x="1535" y="1725"/>
                    <a:pt x="1611" y="1697"/>
                    <a:pt x="1668" y="1640"/>
                  </a:cubicBezTo>
                  <a:cubicBezTo>
                    <a:pt x="1784" y="1523"/>
                    <a:pt x="1784" y="1337"/>
                    <a:pt x="1668" y="1221"/>
                  </a:cubicBezTo>
                  <a:lnTo>
                    <a:pt x="533" y="87"/>
                  </a:lnTo>
                  <a:cubicBezTo>
                    <a:pt x="476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232415" y="4052139"/>
              <a:ext cx="548640" cy="546107"/>
            </a:xfrm>
            <a:custGeom>
              <a:avLst/>
              <a:gdLst/>
              <a:ahLst/>
              <a:cxnLst/>
              <a:rect l="l" t="t" r="r" b="b"/>
              <a:pathLst>
                <a:path w="19927" h="19835" extrusionOk="0">
                  <a:moveTo>
                    <a:pt x="11733" y="1352"/>
                  </a:moveTo>
                  <a:cubicBezTo>
                    <a:pt x="11743" y="1352"/>
                    <a:pt x="11754" y="1356"/>
                    <a:pt x="11762" y="1364"/>
                  </a:cubicBezTo>
                  <a:lnTo>
                    <a:pt x="18495" y="8099"/>
                  </a:lnTo>
                  <a:cubicBezTo>
                    <a:pt x="18503" y="8105"/>
                    <a:pt x="18508" y="8114"/>
                    <a:pt x="18508" y="8128"/>
                  </a:cubicBezTo>
                  <a:cubicBezTo>
                    <a:pt x="18508" y="8137"/>
                    <a:pt x="18503" y="8147"/>
                    <a:pt x="18495" y="8156"/>
                  </a:cubicBezTo>
                  <a:lnTo>
                    <a:pt x="17344" y="9306"/>
                  </a:lnTo>
                  <a:lnTo>
                    <a:pt x="10555" y="2517"/>
                  </a:lnTo>
                  <a:lnTo>
                    <a:pt x="11706" y="1364"/>
                  </a:lnTo>
                  <a:cubicBezTo>
                    <a:pt x="11713" y="1356"/>
                    <a:pt x="11723" y="1352"/>
                    <a:pt x="11733" y="1352"/>
                  </a:cubicBezTo>
                  <a:close/>
                  <a:moveTo>
                    <a:pt x="2328" y="9140"/>
                  </a:moveTo>
                  <a:lnTo>
                    <a:pt x="2933" y="9745"/>
                  </a:lnTo>
                  <a:lnTo>
                    <a:pt x="2236" y="10442"/>
                  </a:lnTo>
                  <a:cubicBezTo>
                    <a:pt x="2221" y="10455"/>
                    <a:pt x="2204" y="10459"/>
                    <a:pt x="2194" y="10459"/>
                  </a:cubicBezTo>
                  <a:cubicBezTo>
                    <a:pt x="2183" y="10459"/>
                    <a:pt x="2168" y="10455"/>
                    <a:pt x="2154" y="10442"/>
                  </a:cubicBezTo>
                  <a:lnTo>
                    <a:pt x="1631" y="9918"/>
                  </a:lnTo>
                  <a:cubicBezTo>
                    <a:pt x="1616" y="9903"/>
                    <a:pt x="1614" y="9888"/>
                    <a:pt x="1614" y="9878"/>
                  </a:cubicBezTo>
                  <a:cubicBezTo>
                    <a:pt x="1614" y="9865"/>
                    <a:pt x="1616" y="9852"/>
                    <a:pt x="1631" y="9837"/>
                  </a:cubicBezTo>
                  <a:lnTo>
                    <a:pt x="2328" y="9140"/>
                  </a:lnTo>
                  <a:close/>
                  <a:moveTo>
                    <a:pt x="7767" y="587"/>
                  </a:moveTo>
                  <a:cubicBezTo>
                    <a:pt x="7782" y="587"/>
                    <a:pt x="7797" y="595"/>
                    <a:pt x="7809" y="606"/>
                  </a:cubicBezTo>
                  <a:lnTo>
                    <a:pt x="19252" y="12050"/>
                  </a:lnTo>
                  <a:cubicBezTo>
                    <a:pt x="19279" y="12073"/>
                    <a:pt x="19279" y="12111"/>
                    <a:pt x="19254" y="12136"/>
                  </a:cubicBezTo>
                  <a:lnTo>
                    <a:pt x="18542" y="12847"/>
                  </a:lnTo>
                  <a:cubicBezTo>
                    <a:pt x="18531" y="12859"/>
                    <a:pt x="18515" y="12865"/>
                    <a:pt x="18499" y="12865"/>
                  </a:cubicBezTo>
                  <a:cubicBezTo>
                    <a:pt x="18483" y="12865"/>
                    <a:pt x="18466" y="12859"/>
                    <a:pt x="18455" y="12847"/>
                  </a:cubicBezTo>
                  <a:lnTo>
                    <a:pt x="7011" y="1404"/>
                  </a:lnTo>
                  <a:cubicBezTo>
                    <a:pt x="6998" y="1389"/>
                    <a:pt x="6994" y="1373"/>
                    <a:pt x="6994" y="1360"/>
                  </a:cubicBezTo>
                  <a:cubicBezTo>
                    <a:pt x="6994" y="1349"/>
                    <a:pt x="6996" y="1333"/>
                    <a:pt x="7011" y="1318"/>
                  </a:cubicBezTo>
                  <a:lnTo>
                    <a:pt x="7723" y="606"/>
                  </a:lnTo>
                  <a:cubicBezTo>
                    <a:pt x="7734" y="595"/>
                    <a:pt x="7752" y="587"/>
                    <a:pt x="7767" y="587"/>
                  </a:cubicBezTo>
                  <a:close/>
                  <a:moveTo>
                    <a:pt x="3974" y="14418"/>
                  </a:moveTo>
                  <a:lnTo>
                    <a:pt x="5441" y="15885"/>
                  </a:lnTo>
                  <a:lnTo>
                    <a:pt x="5066" y="16260"/>
                  </a:lnTo>
                  <a:cubicBezTo>
                    <a:pt x="5020" y="16306"/>
                    <a:pt x="4958" y="16330"/>
                    <a:pt x="4897" y="16330"/>
                  </a:cubicBezTo>
                  <a:cubicBezTo>
                    <a:pt x="4835" y="16330"/>
                    <a:pt x="4774" y="16306"/>
                    <a:pt x="4727" y="16260"/>
                  </a:cubicBezTo>
                  <a:lnTo>
                    <a:pt x="3599" y="15131"/>
                  </a:lnTo>
                  <a:cubicBezTo>
                    <a:pt x="3506" y="15038"/>
                    <a:pt x="3506" y="14886"/>
                    <a:pt x="3599" y="14792"/>
                  </a:cubicBezTo>
                  <a:lnTo>
                    <a:pt x="3974" y="14418"/>
                  </a:lnTo>
                  <a:close/>
                  <a:moveTo>
                    <a:pt x="4021" y="10832"/>
                  </a:moveTo>
                  <a:lnTo>
                    <a:pt x="9025" y="15835"/>
                  </a:lnTo>
                  <a:lnTo>
                    <a:pt x="7243" y="16648"/>
                  </a:lnTo>
                  <a:cubicBezTo>
                    <a:pt x="7215" y="16661"/>
                    <a:pt x="7184" y="16667"/>
                    <a:pt x="7154" y="16667"/>
                  </a:cubicBezTo>
                  <a:cubicBezTo>
                    <a:pt x="7097" y="16667"/>
                    <a:pt x="7040" y="16645"/>
                    <a:pt x="6998" y="16602"/>
                  </a:cubicBezTo>
                  <a:lnTo>
                    <a:pt x="3256" y="12861"/>
                  </a:lnTo>
                  <a:cubicBezTo>
                    <a:pt x="3192" y="12796"/>
                    <a:pt x="3173" y="12697"/>
                    <a:pt x="3211" y="12613"/>
                  </a:cubicBezTo>
                  <a:lnTo>
                    <a:pt x="4021" y="10832"/>
                  </a:lnTo>
                  <a:close/>
                  <a:moveTo>
                    <a:pt x="10113" y="16926"/>
                  </a:moveTo>
                  <a:lnTo>
                    <a:pt x="10719" y="17531"/>
                  </a:lnTo>
                  <a:lnTo>
                    <a:pt x="10022" y="18228"/>
                  </a:lnTo>
                  <a:cubicBezTo>
                    <a:pt x="10007" y="18243"/>
                    <a:pt x="9992" y="18245"/>
                    <a:pt x="9980" y="18245"/>
                  </a:cubicBezTo>
                  <a:cubicBezTo>
                    <a:pt x="9969" y="18245"/>
                    <a:pt x="9955" y="18241"/>
                    <a:pt x="9940" y="18228"/>
                  </a:cubicBezTo>
                  <a:lnTo>
                    <a:pt x="9417" y="17704"/>
                  </a:lnTo>
                  <a:cubicBezTo>
                    <a:pt x="9404" y="17689"/>
                    <a:pt x="9400" y="17674"/>
                    <a:pt x="9400" y="17664"/>
                  </a:cubicBezTo>
                  <a:cubicBezTo>
                    <a:pt x="9400" y="17653"/>
                    <a:pt x="9404" y="17638"/>
                    <a:pt x="9417" y="17624"/>
                  </a:cubicBezTo>
                  <a:lnTo>
                    <a:pt x="10113" y="16926"/>
                  </a:lnTo>
                  <a:close/>
                  <a:moveTo>
                    <a:pt x="7768" y="0"/>
                  </a:moveTo>
                  <a:cubicBezTo>
                    <a:pt x="7601" y="0"/>
                    <a:pt x="7434" y="64"/>
                    <a:pt x="7306" y="191"/>
                  </a:cubicBezTo>
                  <a:lnTo>
                    <a:pt x="6596" y="901"/>
                  </a:lnTo>
                  <a:cubicBezTo>
                    <a:pt x="6473" y="1025"/>
                    <a:pt x="6406" y="1191"/>
                    <a:pt x="6406" y="1364"/>
                  </a:cubicBezTo>
                  <a:cubicBezTo>
                    <a:pt x="6406" y="1537"/>
                    <a:pt x="6475" y="1701"/>
                    <a:pt x="6596" y="1824"/>
                  </a:cubicBezTo>
                  <a:lnTo>
                    <a:pt x="6910" y="2138"/>
                  </a:lnTo>
                  <a:lnTo>
                    <a:pt x="3799" y="5250"/>
                  </a:lnTo>
                  <a:cubicBezTo>
                    <a:pt x="3685" y="5364"/>
                    <a:pt x="3685" y="5553"/>
                    <a:pt x="3799" y="5669"/>
                  </a:cubicBezTo>
                  <a:cubicBezTo>
                    <a:pt x="3856" y="5727"/>
                    <a:pt x="3931" y="5755"/>
                    <a:pt x="4006" y="5755"/>
                  </a:cubicBezTo>
                  <a:cubicBezTo>
                    <a:pt x="4083" y="5755"/>
                    <a:pt x="4159" y="5726"/>
                    <a:pt x="4217" y="5669"/>
                  </a:cubicBezTo>
                  <a:lnTo>
                    <a:pt x="7329" y="2557"/>
                  </a:lnTo>
                  <a:lnTo>
                    <a:pt x="17307" y="12537"/>
                  </a:lnTo>
                  <a:lnTo>
                    <a:pt x="12203" y="17636"/>
                  </a:lnTo>
                  <a:cubicBezTo>
                    <a:pt x="12129" y="17710"/>
                    <a:pt x="12034" y="17748"/>
                    <a:pt x="11933" y="17748"/>
                  </a:cubicBezTo>
                  <a:cubicBezTo>
                    <a:pt x="11830" y="17748"/>
                    <a:pt x="11733" y="17706"/>
                    <a:pt x="11661" y="17636"/>
                  </a:cubicBezTo>
                  <a:lnTo>
                    <a:pt x="2223" y="8198"/>
                  </a:lnTo>
                  <a:cubicBezTo>
                    <a:pt x="2151" y="8124"/>
                    <a:pt x="2111" y="8029"/>
                    <a:pt x="2111" y="7928"/>
                  </a:cubicBezTo>
                  <a:cubicBezTo>
                    <a:pt x="2111" y="7825"/>
                    <a:pt x="2152" y="7728"/>
                    <a:pt x="2223" y="7656"/>
                  </a:cubicBezTo>
                  <a:lnTo>
                    <a:pt x="3102" y="6778"/>
                  </a:lnTo>
                  <a:cubicBezTo>
                    <a:pt x="3214" y="6664"/>
                    <a:pt x="3214" y="6476"/>
                    <a:pt x="3102" y="6360"/>
                  </a:cubicBezTo>
                  <a:cubicBezTo>
                    <a:pt x="3045" y="6302"/>
                    <a:pt x="2970" y="6273"/>
                    <a:pt x="2894" y="6273"/>
                  </a:cubicBezTo>
                  <a:cubicBezTo>
                    <a:pt x="2818" y="6273"/>
                    <a:pt x="2741" y="6302"/>
                    <a:pt x="2682" y="6360"/>
                  </a:cubicBezTo>
                  <a:lnTo>
                    <a:pt x="1804" y="7237"/>
                  </a:lnTo>
                  <a:cubicBezTo>
                    <a:pt x="1621" y="7420"/>
                    <a:pt x="1519" y="7665"/>
                    <a:pt x="1519" y="7928"/>
                  </a:cubicBezTo>
                  <a:cubicBezTo>
                    <a:pt x="1519" y="8189"/>
                    <a:pt x="1621" y="8432"/>
                    <a:pt x="1804" y="8617"/>
                  </a:cubicBezTo>
                  <a:lnTo>
                    <a:pt x="1909" y="8721"/>
                  </a:lnTo>
                  <a:lnTo>
                    <a:pt x="1212" y="9418"/>
                  </a:lnTo>
                  <a:cubicBezTo>
                    <a:pt x="1091" y="9540"/>
                    <a:pt x="1022" y="9703"/>
                    <a:pt x="1022" y="9878"/>
                  </a:cubicBezTo>
                  <a:cubicBezTo>
                    <a:pt x="1022" y="10052"/>
                    <a:pt x="1089" y="10213"/>
                    <a:pt x="1212" y="10337"/>
                  </a:cubicBezTo>
                  <a:lnTo>
                    <a:pt x="1736" y="10861"/>
                  </a:lnTo>
                  <a:cubicBezTo>
                    <a:pt x="1857" y="10982"/>
                    <a:pt x="2021" y="11051"/>
                    <a:pt x="2194" y="11051"/>
                  </a:cubicBezTo>
                  <a:cubicBezTo>
                    <a:pt x="2368" y="11051"/>
                    <a:pt x="2531" y="10984"/>
                    <a:pt x="2653" y="10861"/>
                  </a:cubicBezTo>
                  <a:lnTo>
                    <a:pt x="3351" y="10164"/>
                  </a:lnTo>
                  <a:lnTo>
                    <a:pt x="3576" y="10389"/>
                  </a:lnTo>
                  <a:lnTo>
                    <a:pt x="2676" y="12372"/>
                  </a:lnTo>
                  <a:cubicBezTo>
                    <a:pt x="2535" y="12678"/>
                    <a:pt x="2602" y="13042"/>
                    <a:pt x="2840" y="13279"/>
                  </a:cubicBezTo>
                  <a:lnTo>
                    <a:pt x="3557" y="13999"/>
                  </a:lnTo>
                  <a:lnTo>
                    <a:pt x="3182" y="14374"/>
                  </a:lnTo>
                  <a:cubicBezTo>
                    <a:pt x="2859" y="14697"/>
                    <a:pt x="2859" y="15223"/>
                    <a:pt x="3182" y="15546"/>
                  </a:cubicBezTo>
                  <a:lnTo>
                    <a:pt x="3538" y="15904"/>
                  </a:lnTo>
                  <a:lnTo>
                    <a:pt x="112" y="19330"/>
                  </a:lnTo>
                  <a:cubicBezTo>
                    <a:pt x="0" y="19444"/>
                    <a:pt x="0" y="19632"/>
                    <a:pt x="112" y="19748"/>
                  </a:cubicBezTo>
                  <a:cubicBezTo>
                    <a:pt x="169" y="19806"/>
                    <a:pt x="244" y="19835"/>
                    <a:pt x="320" y="19835"/>
                  </a:cubicBezTo>
                  <a:cubicBezTo>
                    <a:pt x="397" y="19835"/>
                    <a:pt x="474" y="19806"/>
                    <a:pt x="533" y="19748"/>
                  </a:cubicBezTo>
                  <a:lnTo>
                    <a:pt x="3959" y="16323"/>
                  </a:lnTo>
                  <a:lnTo>
                    <a:pt x="4314" y="16678"/>
                  </a:lnTo>
                  <a:cubicBezTo>
                    <a:pt x="4476" y="16840"/>
                    <a:pt x="4687" y="16922"/>
                    <a:pt x="4903" y="16922"/>
                  </a:cubicBezTo>
                  <a:cubicBezTo>
                    <a:pt x="5114" y="16922"/>
                    <a:pt x="5329" y="16840"/>
                    <a:pt x="5491" y="16678"/>
                  </a:cubicBezTo>
                  <a:lnTo>
                    <a:pt x="5866" y="16304"/>
                  </a:lnTo>
                  <a:lnTo>
                    <a:pt x="6585" y="17021"/>
                  </a:lnTo>
                  <a:cubicBezTo>
                    <a:pt x="6739" y="17177"/>
                    <a:pt x="6948" y="17257"/>
                    <a:pt x="7160" y="17257"/>
                  </a:cubicBezTo>
                  <a:cubicBezTo>
                    <a:pt x="7274" y="17257"/>
                    <a:pt x="7388" y="17234"/>
                    <a:pt x="7493" y="17187"/>
                  </a:cubicBezTo>
                  <a:lnTo>
                    <a:pt x="9474" y="16285"/>
                  </a:lnTo>
                  <a:lnTo>
                    <a:pt x="9700" y="16511"/>
                  </a:lnTo>
                  <a:lnTo>
                    <a:pt x="9004" y="17208"/>
                  </a:lnTo>
                  <a:cubicBezTo>
                    <a:pt x="8882" y="17329"/>
                    <a:pt x="8814" y="17493"/>
                    <a:pt x="8814" y="17666"/>
                  </a:cubicBezTo>
                  <a:cubicBezTo>
                    <a:pt x="8814" y="17839"/>
                    <a:pt x="8880" y="18001"/>
                    <a:pt x="9004" y="18125"/>
                  </a:cubicBezTo>
                  <a:lnTo>
                    <a:pt x="9527" y="18648"/>
                  </a:lnTo>
                  <a:cubicBezTo>
                    <a:pt x="9649" y="18770"/>
                    <a:pt x="9813" y="18839"/>
                    <a:pt x="9986" y="18839"/>
                  </a:cubicBezTo>
                  <a:cubicBezTo>
                    <a:pt x="10159" y="18839"/>
                    <a:pt x="10321" y="18772"/>
                    <a:pt x="10445" y="18648"/>
                  </a:cubicBezTo>
                  <a:lnTo>
                    <a:pt x="11143" y="17952"/>
                  </a:lnTo>
                  <a:lnTo>
                    <a:pt x="11246" y="18056"/>
                  </a:lnTo>
                  <a:cubicBezTo>
                    <a:pt x="11430" y="18239"/>
                    <a:pt x="11674" y="18342"/>
                    <a:pt x="11937" y="18342"/>
                  </a:cubicBezTo>
                  <a:cubicBezTo>
                    <a:pt x="12197" y="18342"/>
                    <a:pt x="12441" y="18239"/>
                    <a:pt x="12626" y="18056"/>
                  </a:cubicBezTo>
                  <a:lnTo>
                    <a:pt x="17730" y="12954"/>
                  </a:lnTo>
                  <a:lnTo>
                    <a:pt x="18044" y="13268"/>
                  </a:lnTo>
                  <a:cubicBezTo>
                    <a:pt x="18171" y="13394"/>
                    <a:pt x="18339" y="13458"/>
                    <a:pt x="18504" y="13458"/>
                  </a:cubicBezTo>
                  <a:cubicBezTo>
                    <a:pt x="18672" y="13458"/>
                    <a:pt x="18841" y="13394"/>
                    <a:pt x="18967" y="13268"/>
                  </a:cubicBezTo>
                  <a:lnTo>
                    <a:pt x="19677" y="12556"/>
                  </a:lnTo>
                  <a:cubicBezTo>
                    <a:pt x="19926" y="12299"/>
                    <a:pt x="19926" y="11886"/>
                    <a:pt x="19671" y="11631"/>
                  </a:cubicBezTo>
                  <a:lnTo>
                    <a:pt x="17762" y="9722"/>
                  </a:lnTo>
                  <a:lnTo>
                    <a:pt x="18914" y="8571"/>
                  </a:lnTo>
                  <a:cubicBezTo>
                    <a:pt x="19034" y="8453"/>
                    <a:pt x="19100" y="8295"/>
                    <a:pt x="19100" y="8128"/>
                  </a:cubicBezTo>
                  <a:cubicBezTo>
                    <a:pt x="19100" y="7958"/>
                    <a:pt x="19034" y="7800"/>
                    <a:pt x="18914" y="7682"/>
                  </a:cubicBezTo>
                  <a:lnTo>
                    <a:pt x="12178" y="947"/>
                  </a:lnTo>
                  <a:cubicBezTo>
                    <a:pt x="12060" y="829"/>
                    <a:pt x="11902" y="762"/>
                    <a:pt x="11735" y="762"/>
                  </a:cubicBezTo>
                  <a:cubicBezTo>
                    <a:pt x="11566" y="762"/>
                    <a:pt x="11408" y="829"/>
                    <a:pt x="11290" y="947"/>
                  </a:cubicBezTo>
                  <a:lnTo>
                    <a:pt x="10138" y="2098"/>
                  </a:lnTo>
                  <a:lnTo>
                    <a:pt x="8229" y="191"/>
                  </a:lnTo>
                  <a:cubicBezTo>
                    <a:pt x="8103" y="64"/>
                    <a:pt x="7936" y="0"/>
                    <a:pt x="7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551187" y="4119621"/>
              <a:ext cx="28551" cy="26927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712" y="1"/>
                  </a:moveTo>
                  <a:cubicBezTo>
                    <a:pt x="637" y="1"/>
                    <a:pt x="561" y="29"/>
                    <a:pt x="503" y="87"/>
                  </a:cubicBezTo>
                  <a:lnTo>
                    <a:pt x="119" y="473"/>
                  </a:lnTo>
                  <a:cubicBezTo>
                    <a:pt x="1" y="588"/>
                    <a:pt x="1" y="774"/>
                    <a:pt x="119" y="892"/>
                  </a:cubicBezTo>
                  <a:cubicBezTo>
                    <a:pt x="176" y="949"/>
                    <a:pt x="252" y="978"/>
                    <a:pt x="328" y="978"/>
                  </a:cubicBezTo>
                  <a:cubicBezTo>
                    <a:pt x="404" y="978"/>
                    <a:pt x="480" y="949"/>
                    <a:pt x="538" y="892"/>
                  </a:cubicBezTo>
                  <a:lnTo>
                    <a:pt x="922" y="506"/>
                  </a:lnTo>
                  <a:cubicBezTo>
                    <a:pt x="1036" y="390"/>
                    <a:pt x="1036" y="205"/>
                    <a:pt x="922" y="87"/>
                  </a:cubicBezTo>
                  <a:cubicBezTo>
                    <a:pt x="865" y="30"/>
                    <a:pt x="789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617595" y="4185974"/>
              <a:ext cx="28524" cy="26927"/>
            </a:xfrm>
            <a:custGeom>
              <a:avLst/>
              <a:gdLst/>
              <a:ahLst/>
              <a:cxnLst/>
              <a:rect l="l" t="t" r="r" b="b"/>
              <a:pathLst>
                <a:path w="1036" h="978" extrusionOk="0">
                  <a:moveTo>
                    <a:pt x="711" y="1"/>
                  </a:moveTo>
                  <a:cubicBezTo>
                    <a:pt x="636" y="1"/>
                    <a:pt x="559" y="30"/>
                    <a:pt x="501" y="88"/>
                  </a:cubicBezTo>
                  <a:lnTo>
                    <a:pt x="116" y="473"/>
                  </a:lnTo>
                  <a:cubicBezTo>
                    <a:pt x="0" y="587"/>
                    <a:pt x="0" y="775"/>
                    <a:pt x="116" y="891"/>
                  </a:cubicBezTo>
                  <a:cubicBezTo>
                    <a:pt x="173" y="949"/>
                    <a:pt x="249" y="977"/>
                    <a:pt x="326" y="977"/>
                  </a:cubicBezTo>
                  <a:cubicBezTo>
                    <a:pt x="402" y="977"/>
                    <a:pt x="478" y="949"/>
                    <a:pt x="535" y="891"/>
                  </a:cubicBezTo>
                  <a:lnTo>
                    <a:pt x="919" y="507"/>
                  </a:lnTo>
                  <a:cubicBezTo>
                    <a:pt x="1035" y="389"/>
                    <a:pt x="1035" y="204"/>
                    <a:pt x="919" y="88"/>
                  </a:cubicBezTo>
                  <a:cubicBezTo>
                    <a:pt x="863" y="30"/>
                    <a:pt x="787" y="1"/>
                    <a:pt x="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683921" y="4252355"/>
              <a:ext cx="28524" cy="26872"/>
            </a:xfrm>
            <a:custGeom>
              <a:avLst/>
              <a:gdLst/>
              <a:ahLst/>
              <a:cxnLst/>
              <a:rect l="l" t="t" r="r" b="b"/>
              <a:pathLst>
                <a:path w="1036" h="976" extrusionOk="0">
                  <a:moveTo>
                    <a:pt x="712" y="0"/>
                  </a:moveTo>
                  <a:cubicBezTo>
                    <a:pt x="636" y="0"/>
                    <a:pt x="559" y="29"/>
                    <a:pt x="501" y="87"/>
                  </a:cubicBezTo>
                  <a:lnTo>
                    <a:pt x="115" y="471"/>
                  </a:lnTo>
                  <a:cubicBezTo>
                    <a:pt x="1" y="587"/>
                    <a:pt x="1" y="774"/>
                    <a:pt x="115" y="890"/>
                  </a:cubicBezTo>
                  <a:cubicBezTo>
                    <a:pt x="172" y="947"/>
                    <a:pt x="248" y="975"/>
                    <a:pt x="324" y="975"/>
                  </a:cubicBezTo>
                  <a:cubicBezTo>
                    <a:pt x="400" y="975"/>
                    <a:pt x="476" y="947"/>
                    <a:pt x="533" y="890"/>
                  </a:cubicBezTo>
                  <a:lnTo>
                    <a:pt x="918" y="505"/>
                  </a:lnTo>
                  <a:cubicBezTo>
                    <a:pt x="1036" y="389"/>
                    <a:pt x="1036" y="201"/>
                    <a:pt x="920" y="87"/>
                  </a:cubicBezTo>
                  <a:cubicBezTo>
                    <a:pt x="863" y="29"/>
                    <a:pt x="788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46"/>
          <p:cNvGrpSpPr/>
          <p:nvPr/>
        </p:nvGrpSpPr>
        <p:grpSpPr>
          <a:xfrm>
            <a:off x="6136077" y="3161866"/>
            <a:ext cx="549356" cy="546245"/>
            <a:chOff x="7009327" y="4047954"/>
            <a:chExt cx="549356" cy="546245"/>
          </a:xfrm>
        </p:grpSpPr>
        <p:sp>
          <p:nvSpPr>
            <p:cNvPr id="5184" name="Google Shape;5184;p46"/>
            <p:cNvSpPr/>
            <p:nvPr/>
          </p:nvSpPr>
          <p:spPr>
            <a:xfrm>
              <a:off x="7179781" y="4275896"/>
              <a:ext cx="188873" cy="108120"/>
            </a:xfrm>
            <a:custGeom>
              <a:avLst/>
              <a:gdLst/>
              <a:ahLst/>
              <a:cxnLst/>
              <a:rect l="l" t="t" r="r" b="b"/>
              <a:pathLst>
                <a:path w="6860" h="3927" extrusionOk="0">
                  <a:moveTo>
                    <a:pt x="6535" y="0"/>
                  </a:moveTo>
                  <a:cubicBezTo>
                    <a:pt x="6515" y="0"/>
                    <a:pt x="6495" y="2"/>
                    <a:pt x="6475" y="6"/>
                  </a:cubicBezTo>
                  <a:lnTo>
                    <a:pt x="2826" y="785"/>
                  </a:lnTo>
                  <a:cubicBezTo>
                    <a:pt x="2727" y="806"/>
                    <a:pt x="2649" y="872"/>
                    <a:pt x="2611" y="965"/>
                  </a:cubicBezTo>
                  <a:cubicBezTo>
                    <a:pt x="2575" y="1059"/>
                    <a:pt x="2585" y="1160"/>
                    <a:pt x="2642" y="1241"/>
                  </a:cubicBezTo>
                  <a:lnTo>
                    <a:pt x="3477" y="2459"/>
                  </a:lnTo>
                  <a:lnTo>
                    <a:pt x="249" y="3346"/>
                  </a:lnTo>
                  <a:cubicBezTo>
                    <a:pt x="91" y="3390"/>
                    <a:pt x="0" y="3554"/>
                    <a:pt x="42" y="3712"/>
                  </a:cubicBezTo>
                  <a:cubicBezTo>
                    <a:pt x="78" y="3841"/>
                    <a:pt x="196" y="3927"/>
                    <a:pt x="327" y="3927"/>
                  </a:cubicBezTo>
                  <a:cubicBezTo>
                    <a:pt x="354" y="3927"/>
                    <a:pt x="381" y="3925"/>
                    <a:pt x="406" y="3917"/>
                  </a:cubicBezTo>
                  <a:lnTo>
                    <a:pt x="4033" y="2922"/>
                  </a:lnTo>
                  <a:cubicBezTo>
                    <a:pt x="4126" y="2895"/>
                    <a:pt x="4200" y="2829"/>
                    <a:pt x="4233" y="2737"/>
                  </a:cubicBezTo>
                  <a:cubicBezTo>
                    <a:pt x="4267" y="2648"/>
                    <a:pt x="4256" y="2547"/>
                    <a:pt x="4200" y="2469"/>
                  </a:cubicBezTo>
                  <a:lnTo>
                    <a:pt x="3380" y="1272"/>
                  </a:lnTo>
                  <a:lnTo>
                    <a:pt x="6596" y="587"/>
                  </a:lnTo>
                  <a:cubicBezTo>
                    <a:pt x="6758" y="554"/>
                    <a:pt x="6859" y="396"/>
                    <a:pt x="6827" y="235"/>
                  </a:cubicBezTo>
                  <a:cubicBezTo>
                    <a:pt x="6798" y="96"/>
                    <a:pt x="6674" y="0"/>
                    <a:pt x="6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7009327" y="4327271"/>
              <a:ext cx="419458" cy="266928"/>
            </a:xfrm>
            <a:custGeom>
              <a:avLst/>
              <a:gdLst/>
              <a:ahLst/>
              <a:cxnLst/>
              <a:rect l="l" t="t" r="r" b="b"/>
              <a:pathLst>
                <a:path w="15235" h="9695" extrusionOk="0">
                  <a:moveTo>
                    <a:pt x="3683" y="3686"/>
                  </a:moveTo>
                  <a:lnTo>
                    <a:pt x="6035" y="6038"/>
                  </a:lnTo>
                  <a:lnTo>
                    <a:pt x="5375" y="6701"/>
                  </a:lnTo>
                  <a:cubicBezTo>
                    <a:pt x="5290" y="6785"/>
                    <a:pt x="5179" y="6828"/>
                    <a:pt x="5069" y="6828"/>
                  </a:cubicBezTo>
                  <a:cubicBezTo>
                    <a:pt x="4958" y="6828"/>
                    <a:pt x="4848" y="6785"/>
                    <a:pt x="4764" y="6701"/>
                  </a:cubicBezTo>
                  <a:lnTo>
                    <a:pt x="3020" y="4959"/>
                  </a:lnTo>
                  <a:cubicBezTo>
                    <a:pt x="2853" y="4790"/>
                    <a:pt x="2853" y="4516"/>
                    <a:pt x="3020" y="4348"/>
                  </a:cubicBezTo>
                  <a:lnTo>
                    <a:pt x="3683" y="3686"/>
                  </a:lnTo>
                  <a:close/>
                  <a:moveTo>
                    <a:pt x="3159" y="0"/>
                  </a:moveTo>
                  <a:cubicBezTo>
                    <a:pt x="3084" y="0"/>
                    <a:pt x="3008" y="29"/>
                    <a:pt x="2950" y="87"/>
                  </a:cubicBezTo>
                  <a:lnTo>
                    <a:pt x="2120" y="917"/>
                  </a:lnTo>
                  <a:cubicBezTo>
                    <a:pt x="1959" y="1079"/>
                    <a:pt x="1869" y="1292"/>
                    <a:pt x="1869" y="1520"/>
                  </a:cubicBezTo>
                  <a:cubicBezTo>
                    <a:pt x="1869" y="1749"/>
                    <a:pt x="1959" y="1964"/>
                    <a:pt x="2120" y="2126"/>
                  </a:cubicBezTo>
                  <a:lnTo>
                    <a:pt x="3264" y="3269"/>
                  </a:lnTo>
                  <a:lnTo>
                    <a:pt x="2604" y="3932"/>
                  </a:lnTo>
                  <a:cubicBezTo>
                    <a:pt x="2204" y="4331"/>
                    <a:pt x="2204" y="4980"/>
                    <a:pt x="2604" y="5380"/>
                  </a:cubicBezTo>
                  <a:lnTo>
                    <a:pt x="3264" y="6040"/>
                  </a:lnTo>
                  <a:lnTo>
                    <a:pt x="116" y="9188"/>
                  </a:lnTo>
                  <a:cubicBezTo>
                    <a:pt x="0" y="9304"/>
                    <a:pt x="0" y="9491"/>
                    <a:pt x="116" y="9607"/>
                  </a:cubicBezTo>
                  <a:cubicBezTo>
                    <a:pt x="175" y="9666"/>
                    <a:pt x="250" y="9695"/>
                    <a:pt x="325" y="9695"/>
                  </a:cubicBezTo>
                  <a:cubicBezTo>
                    <a:pt x="401" y="9695"/>
                    <a:pt x="477" y="9665"/>
                    <a:pt x="535" y="9607"/>
                  </a:cubicBezTo>
                  <a:lnTo>
                    <a:pt x="3683" y="6459"/>
                  </a:lnTo>
                  <a:lnTo>
                    <a:pt x="4343" y="7121"/>
                  </a:lnTo>
                  <a:cubicBezTo>
                    <a:pt x="4543" y="7321"/>
                    <a:pt x="4806" y="7422"/>
                    <a:pt x="5066" y="7422"/>
                  </a:cubicBezTo>
                  <a:cubicBezTo>
                    <a:pt x="5329" y="7422"/>
                    <a:pt x="5590" y="7321"/>
                    <a:pt x="5790" y="7121"/>
                  </a:cubicBezTo>
                  <a:lnTo>
                    <a:pt x="6452" y="6459"/>
                  </a:lnTo>
                  <a:lnTo>
                    <a:pt x="7596" y="7605"/>
                  </a:lnTo>
                  <a:cubicBezTo>
                    <a:pt x="7763" y="7770"/>
                    <a:pt x="7982" y="7854"/>
                    <a:pt x="8201" y="7854"/>
                  </a:cubicBezTo>
                  <a:cubicBezTo>
                    <a:pt x="8420" y="7854"/>
                    <a:pt x="8639" y="7770"/>
                    <a:pt x="8804" y="7605"/>
                  </a:cubicBezTo>
                  <a:lnTo>
                    <a:pt x="15115" y="1292"/>
                  </a:lnTo>
                  <a:cubicBezTo>
                    <a:pt x="15235" y="1176"/>
                    <a:pt x="15235" y="989"/>
                    <a:pt x="15121" y="871"/>
                  </a:cubicBezTo>
                  <a:cubicBezTo>
                    <a:pt x="15063" y="813"/>
                    <a:pt x="14987" y="784"/>
                    <a:pt x="14911" y="784"/>
                  </a:cubicBezTo>
                  <a:cubicBezTo>
                    <a:pt x="14836" y="784"/>
                    <a:pt x="14760" y="813"/>
                    <a:pt x="14702" y="871"/>
                  </a:cubicBezTo>
                  <a:lnTo>
                    <a:pt x="8391" y="7184"/>
                  </a:lnTo>
                  <a:cubicBezTo>
                    <a:pt x="8340" y="7235"/>
                    <a:pt x="8273" y="7260"/>
                    <a:pt x="8206" y="7260"/>
                  </a:cubicBezTo>
                  <a:cubicBezTo>
                    <a:pt x="8139" y="7260"/>
                    <a:pt x="8071" y="7235"/>
                    <a:pt x="8020" y="7184"/>
                  </a:cubicBezTo>
                  <a:lnTo>
                    <a:pt x="2539" y="1707"/>
                  </a:lnTo>
                  <a:cubicBezTo>
                    <a:pt x="2488" y="1657"/>
                    <a:pt x="2463" y="1591"/>
                    <a:pt x="2463" y="1522"/>
                  </a:cubicBezTo>
                  <a:cubicBezTo>
                    <a:pt x="2463" y="1450"/>
                    <a:pt x="2491" y="1385"/>
                    <a:pt x="2539" y="1336"/>
                  </a:cubicBezTo>
                  <a:lnTo>
                    <a:pt x="3369" y="506"/>
                  </a:lnTo>
                  <a:cubicBezTo>
                    <a:pt x="3485" y="390"/>
                    <a:pt x="3485" y="203"/>
                    <a:pt x="3369" y="87"/>
                  </a:cubicBezTo>
                  <a:cubicBezTo>
                    <a:pt x="3311" y="29"/>
                    <a:pt x="3235" y="0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7118191" y="4047954"/>
              <a:ext cx="440492" cy="286503"/>
            </a:xfrm>
            <a:custGeom>
              <a:avLst/>
              <a:gdLst/>
              <a:ahLst/>
              <a:cxnLst/>
              <a:rect l="l" t="t" r="r" b="b"/>
              <a:pathLst>
                <a:path w="15999" h="10406" extrusionOk="0">
                  <a:moveTo>
                    <a:pt x="11624" y="591"/>
                  </a:moveTo>
                  <a:cubicBezTo>
                    <a:pt x="11692" y="591"/>
                    <a:pt x="11759" y="619"/>
                    <a:pt x="11808" y="667"/>
                  </a:cubicBezTo>
                  <a:lnTo>
                    <a:pt x="15247" y="4104"/>
                  </a:lnTo>
                  <a:cubicBezTo>
                    <a:pt x="15350" y="4209"/>
                    <a:pt x="15350" y="4374"/>
                    <a:pt x="15247" y="4477"/>
                  </a:cubicBezTo>
                  <a:lnTo>
                    <a:pt x="12339" y="7385"/>
                  </a:lnTo>
                  <a:lnTo>
                    <a:pt x="8531" y="3573"/>
                  </a:lnTo>
                  <a:lnTo>
                    <a:pt x="11437" y="667"/>
                  </a:lnTo>
                  <a:cubicBezTo>
                    <a:pt x="11488" y="616"/>
                    <a:pt x="11555" y="591"/>
                    <a:pt x="11624" y="591"/>
                  </a:cubicBezTo>
                  <a:close/>
                  <a:moveTo>
                    <a:pt x="11624" y="1"/>
                  </a:moveTo>
                  <a:cubicBezTo>
                    <a:pt x="11395" y="1"/>
                    <a:pt x="11182" y="88"/>
                    <a:pt x="11020" y="250"/>
                  </a:cubicBezTo>
                  <a:lnTo>
                    <a:pt x="8112" y="3156"/>
                  </a:lnTo>
                  <a:lnTo>
                    <a:pt x="7695" y="2741"/>
                  </a:lnTo>
                  <a:cubicBezTo>
                    <a:pt x="7529" y="2575"/>
                    <a:pt x="7310" y="2492"/>
                    <a:pt x="7091" y="2492"/>
                  </a:cubicBezTo>
                  <a:cubicBezTo>
                    <a:pt x="6872" y="2492"/>
                    <a:pt x="6653" y="2575"/>
                    <a:pt x="6487" y="2741"/>
                  </a:cubicBezTo>
                  <a:lnTo>
                    <a:pt x="117" y="9111"/>
                  </a:lnTo>
                  <a:cubicBezTo>
                    <a:pt x="1" y="9227"/>
                    <a:pt x="1" y="9414"/>
                    <a:pt x="117" y="9530"/>
                  </a:cubicBezTo>
                  <a:cubicBezTo>
                    <a:pt x="175" y="9588"/>
                    <a:pt x="251" y="9617"/>
                    <a:pt x="326" y="9617"/>
                  </a:cubicBezTo>
                  <a:cubicBezTo>
                    <a:pt x="402" y="9617"/>
                    <a:pt x="478" y="9588"/>
                    <a:pt x="536" y="9530"/>
                  </a:cubicBezTo>
                  <a:lnTo>
                    <a:pt x="6906" y="3160"/>
                  </a:lnTo>
                  <a:cubicBezTo>
                    <a:pt x="6957" y="3109"/>
                    <a:pt x="7025" y="3083"/>
                    <a:pt x="7092" y="3083"/>
                  </a:cubicBezTo>
                  <a:cubicBezTo>
                    <a:pt x="7159" y="3083"/>
                    <a:pt x="7226" y="3109"/>
                    <a:pt x="7277" y="3160"/>
                  </a:cubicBezTo>
                  <a:lnTo>
                    <a:pt x="12756" y="8637"/>
                  </a:lnTo>
                  <a:cubicBezTo>
                    <a:pt x="12805" y="8689"/>
                    <a:pt x="12832" y="8755"/>
                    <a:pt x="12832" y="8824"/>
                  </a:cubicBezTo>
                  <a:cubicBezTo>
                    <a:pt x="12832" y="8894"/>
                    <a:pt x="12803" y="8959"/>
                    <a:pt x="12756" y="9009"/>
                  </a:cubicBezTo>
                  <a:lnTo>
                    <a:pt x="11863" y="9901"/>
                  </a:lnTo>
                  <a:cubicBezTo>
                    <a:pt x="11747" y="10017"/>
                    <a:pt x="11747" y="10204"/>
                    <a:pt x="11863" y="10320"/>
                  </a:cubicBezTo>
                  <a:cubicBezTo>
                    <a:pt x="11920" y="10377"/>
                    <a:pt x="11997" y="10405"/>
                    <a:pt x="12073" y="10405"/>
                  </a:cubicBezTo>
                  <a:cubicBezTo>
                    <a:pt x="12149" y="10405"/>
                    <a:pt x="12225" y="10377"/>
                    <a:pt x="12282" y="10320"/>
                  </a:cubicBezTo>
                  <a:lnTo>
                    <a:pt x="13175" y="9427"/>
                  </a:lnTo>
                  <a:cubicBezTo>
                    <a:pt x="13336" y="9265"/>
                    <a:pt x="13424" y="9052"/>
                    <a:pt x="13424" y="8824"/>
                  </a:cubicBezTo>
                  <a:cubicBezTo>
                    <a:pt x="13424" y="8596"/>
                    <a:pt x="13336" y="8380"/>
                    <a:pt x="13175" y="8219"/>
                  </a:cubicBezTo>
                  <a:lnTo>
                    <a:pt x="12758" y="7804"/>
                  </a:lnTo>
                  <a:lnTo>
                    <a:pt x="15666" y="4896"/>
                  </a:lnTo>
                  <a:cubicBezTo>
                    <a:pt x="15999" y="4563"/>
                    <a:pt x="15999" y="4020"/>
                    <a:pt x="15666" y="3687"/>
                  </a:cubicBezTo>
                  <a:lnTo>
                    <a:pt x="12229" y="250"/>
                  </a:lnTo>
                  <a:cubicBezTo>
                    <a:pt x="12067" y="88"/>
                    <a:pt x="11852" y="1"/>
                    <a:pt x="1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Personality type career</a:t>
            </a:r>
            <a:endParaRPr dirty="0"/>
          </a:p>
        </p:txBody>
      </p:sp>
      <p:sp>
        <p:nvSpPr>
          <p:cNvPr id="9224" name="Google Shape;9224;p69"/>
          <p:cNvSpPr txBox="1"/>
          <p:nvPr/>
        </p:nvSpPr>
        <p:spPr>
          <a:xfrm>
            <a:off x="546972" y="1851376"/>
            <a:ext cx="1417284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HDL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16-bit variants</a:t>
            </a:r>
            <a:endParaRPr lang="en-US" dirty="0">
              <a:latin typeface="Arial" panose="020B0604020202020204" pitchFamily="3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Multi-way variants Or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46970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Week  01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56229" y="1851377"/>
            <a:ext cx="1479530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Using </a:t>
            </a:r>
            <a:r>
              <a:rPr lang="en-US" dirty="0">
                <a:latin typeface="Arial" panose="020B0604020202020204" pitchFamily="34" charset="0"/>
              </a:rPr>
              <a:t>V</a:t>
            </a: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erilog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16-bit variants</a:t>
            </a:r>
            <a:endParaRPr lang="en-US" sz="1400" dirty="0">
              <a:latin typeface="Arial" panose="020B0604020202020204" pitchFamily="3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Multi-way variants Or</a:t>
            </a:r>
            <a:endParaRPr lang="en-US"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56229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Week 02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65488" y="1851377"/>
            <a:ext cx="1392743" cy="8650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Building ALU using Verilog and HDL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65488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Week 03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74746" y="1851376"/>
            <a:ext cx="1479530" cy="11816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Building a Bit, Register and Pc counter using Verilog and HDL.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74747" y="1258576"/>
            <a:ext cx="1453459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Week 04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16200000" flipH="1">
            <a:off x="1810368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16200000" flipH="1">
            <a:off x="3819627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cxnSpLocks/>
            <a:stCxn id="9229" idx="0"/>
            <a:endCxn id="9231" idx="1"/>
          </p:cNvCxnSpPr>
          <p:nvPr/>
        </p:nvCxnSpPr>
        <p:spPr>
          <a:xfrm rot="16200000" flipH="1">
            <a:off x="5828886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9228;p69">
            <a:extLst>
              <a:ext uri="{FF2B5EF4-FFF2-40B4-BE49-F238E27FC236}">
                <a16:creationId xmlns:a16="http://schemas.microsoft.com/office/drawing/2014/main" id="{EB2CCD6F-65A3-564F-4529-AD5EBF958BCC}"/>
              </a:ext>
            </a:extLst>
          </p:cNvPr>
          <p:cNvSpPr txBox="1"/>
          <p:nvPr/>
        </p:nvSpPr>
        <p:spPr>
          <a:xfrm>
            <a:off x="4539416" y="3692911"/>
            <a:ext cx="1612001" cy="1005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Building ROM, RAM and Memory using Verilog .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7" name="Google Shape;9229;p69">
            <a:extLst>
              <a:ext uri="{FF2B5EF4-FFF2-40B4-BE49-F238E27FC236}">
                <a16:creationId xmlns:a16="http://schemas.microsoft.com/office/drawing/2014/main" id="{F37B1EF2-FEA2-4BAE-7E36-76DA4C4E772E}"/>
              </a:ext>
            </a:extLst>
          </p:cNvPr>
          <p:cNvSpPr txBox="1"/>
          <p:nvPr/>
        </p:nvSpPr>
        <p:spPr>
          <a:xfrm>
            <a:off x="4539417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</a:t>
            </a: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eek  06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8" name="Google Shape;9230;p69">
            <a:extLst>
              <a:ext uri="{FF2B5EF4-FFF2-40B4-BE49-F238E27FC236}">
                <a16:creationId xmlns:a16="http://schemas.microsoft.com/office/drawing/2014/main" id="{340D0164-2637-60CD-1A2F-3BD45EEBFACD}"/>
              </a:ext>
            </a:extLst>
          </p:cNvPr>
          <p:cNvSpPr txBox="1"/>
          <p:nvPr/>
        </p:nvSpPr>
        <p:spPr>
          <a:xfrm>
            <a:off x="6548676" y="3692910"/>
            <a:ext cx="1479530" cy="10055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Building CPU using Verilog.</a:t>
            </a:r>
            <a:endParaRPr dirty="0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9" name="Google Shape;9231;p69">
            <a:extLst>
              <a:ext uri="{FF2B5EF4-FFF2-40B4-BE49-F238E27FC236}">
                <a16:creationId xmlns:a16="http://schemas.microsoft.com/office/drawing/2014/main" id="{FEB5339B-725C-6005-3694-C50BAE35D62A}"/>
              </a:ext>
            </a:extLst>
          </p:cNvPr>
          <p:cNvSpPr txBox="1"/>
          <p:nvPr/>
        </p:nvSpPr>
        <p:spPr>
          <a:xfrm>
            <a:off x="6548676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week 05</a:t>
            </a:r>
            <a:endParaRPr sz="2000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cxnSp>
        <p:nvCxnSpPr>
          <p:cNvPr id="14" name="Google Shape;9234;p69">
            <a:extLst>
              <a:ext uri="{FF2B5EF4-FFF2-40B4-BE49-F238E27FC236}">
                <a16:creationId xmlns:a16="http://schemas.microsoft.com/office/drawing/2014/main" id="{E8DA0E1A-567F-3C56-273E-AA7A268A39CD}"/>
              </a:ext>
            </a:extLst>
          </p:cNvPr>
          <p:cNvCxnSpPr>
            <a:cxnSpLocks/>
            <a:stCxn id="9231" idx="3"/>
            <a:endCxn id="9" idx="3"/>
          </p:cNvCxnSpPr>
          <p:nvPr/>
        </p:nvCxnSpPr>
        <p:spPr>
          <a:xfrm flipH="1">
            <a:off x="7941418" y="1437409"/>
            <a:ext cx="86788" cy="1926518"/>
          </a:xfrm>
          <a:prstGeom prst="bentConnector3">
            <a:avLst>
              <a:gd name="adj1" fmla="val -2634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234;p69">
            <a:extLst>
              <a:ext uri="{FF2B5EF4-FFF2-40B4-BE49-F238E27FC236}">
                <a16:creationId xmlns:a16="http://schemas.microsoft.com/office/drawing/2014/main" id="{5D887BE4-2849-09A1-9FEF-084E0CA0A56F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>
            <a:off x="5235788" y="3211837"/>
            <a:ext cx="1312888" cy="152091"/>
          </a:xfrm>
          <a:prstGeom prst="bentConnector4">
            <a:avLst>
              <a:gd name="adj1" fmla="val 23479"/>
              <a:gd name="adj2" fmla="val 2503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6456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7" name="Google Shape;5197;p47"/>
          <p:cNvSpPr txBox="1">
            <a:spLocks noGrp="1"/>
          </p:cNvSpPr>
          <p:nvPr>
            <p:ph type="title"/>
          </p:nvPr>
        </p:nvSpPr>
        <p:spPr>
          <a:xfrm>
            <a:off x="1109750" y="1744900"/>
            <a:ext cx="3810900" cy="166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words</a:t>
            </a:r>
            <a:endParaRPr/>
          </a:p>
        </p:txBody>
      </p:sp>
      <p:grpSp>
        <p:nvGrpSpPr>
          <p:cNvPr id="5198" name="Google Shape;5198;p47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5199" name="Google Shape;5199;p47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5200" name="Google Shape;5200;p47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1" name="Google Shape;5201;p47"/>
              <p:cNvGrpSpPr/>
              <p:nvPr/>
            </p:nvGrpSpPr>
            <p:grpSpPr>
              <a:xfrm rot="10800000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5202" name="Google Shape;5202;p47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3" name="Google Shape;5203;p47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4" name="Google Shape;5204;p47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5" name="Google Shape;5205;p47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6" name="Google Shape;5206;p47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7" name="Google Shape;5207;p47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8" name="Google Shape;5208;p47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9" name="Google Shape;5209;p47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0" name="Google Shape;5210;p47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1" name="Google Shape;5211;p47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2" name="Google Shape;5212;p47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3" name="Google Shape;5213;p47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4" name="Google Shape;5214;p47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5" name="Google Shape;5215;p47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6" name="Google Shape;5216;p47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7" name="Google Shape;5217;p47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8" name="Google Shape;5218;p47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9" name="Google Shape;5219;p47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0" name="Google Shape;5220;p47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1" name="Google Shape;5221;p47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2" name="Google Shape;5222;p47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3" name="Google Shape;5223;p47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4" name="Google Shape;5224;p47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5" name="Google Shape;5225;p47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6" name="Google Shape;5226;p47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7" name="Google Shape;5227;p47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8" name="Google Shape;5228;p47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9" name="Google Shape;5229;p47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0" name="Google Shape;5230;p47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1" name="Google Shape;5231;p47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2" name="Google Shape;5232;p47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3" name="Google Shape;5233;p47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4" name="Google Shape;5234;p47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5" name="Google Shape;5235;p47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6" name="Google Shape;5236;p47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7" name="Google Shape;5237;p47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8" name="Google Shape;5238;p47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9" name="Google Shape;5239;p47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0" name="Google Shape;5240;p47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1" name="Google Shape;5241;p47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2" name="Google Shape;5242;p47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3" name="Google Shape;5243;p47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4" name="Google Shape;5244;p47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5" name="Google Shape;5245;p47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6" name="Google Shape;5246;p47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7" name="Google Shape;5247;p47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8" name="Google Shape;5248;p47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9" name="Google Shape;5249;p47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0" name="Google Shape;5250;p47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1" name="Google Shape;5251;p47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2" name="Google Shape;5252;p47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3" name="Google Shape;5253;p47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4" name="Google Shape;5254;p47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5" name="Google Shape;5255;p47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6" name="Google Shape;5256;p47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7" name="Google Shape;5257;p47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8" name="Google Shape;5258;p47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9" name="Google Shape;5259;p47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0" name="Google Shape;5260;p47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1" name="Google Shape;5261;p47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2" name="Google Shape;5262;p47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3" name="Google Shape;5263;p47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4" name="Google Shape;5264;p47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5" name="Google Shape;5265;p47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6" name="Google Shape;5266;p47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7" name="Google Shape;5267;p47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8" name="Google Shape;5268;p47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9" name="Google Shape;5269;p47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0" name="Google Shape;5270;p47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1" name="Google Shape;5271;p47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2" name="Google Shape;5272;p47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3" name="Google Shape;5273;p47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4" name="Google Shape;5274;p47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5" name="Google Shape;5275;p47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6" name="Google Shape;5276;p47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7" name="Google Shape;5277;p47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8" name="Google Shape;5278;p47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9" name="Google Shape;5279;p47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0" name="Google Shape;5280;p47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1" name="Google Shape;5281;p47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2" name="Google Shape;5282;p47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3" name="Google Shape;5283;p47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4" name="Google Shape;5284;p47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5" name="Google Shape;5285;p47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6" name="Google Shape;5286;p47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7" name="Google Shape;5287;p47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8" name="Google Shape;5288;p47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9" name="Google Shape;5289;p47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0" name="Google Shape;5290;p47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1" name="Google Shape;5291;p47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2" name="Google Shape;5292;p47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3" name="Google Shape;5293;p47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4" name="Google Shape;5294;p47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5" name="Google Shape;5295;p47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6" name="Google Shape;5296;p47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7" name="Google Shape;5297;p47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8" name="Google Shape;5298;p47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9" name="Google Shape;5299;p47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0" name="Google Shape;5300;p47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1" name="Google Shape;5301;p47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2" name="Google Shape;5302;p47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3" name="Google Shape;5303;p47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4" name="Google Shape;5304;p47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5" name="Google Shape;5305;p47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6" name="Google Shape;5306;p47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7" name="Google Shape;5307;p47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8" name="Google Shape;5308;p47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9" name="Google Shape;5309;p47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0" name="Google Shape;5310;p47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1" name="Google Shape;5311;p47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2" name="Google Shape;5312;p47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3" name="Google Shape;5313;p47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4" name="Google Shape;5314;p47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5" name="Google Shape;5315;p47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6" name="Google Shape;5316;p47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7" name="Google Shape;5317;p47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8" name="Google Shape;5318;p47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9" name="Google Shape;5319;p47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0" name="Google Shape;5320;p47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1" name="Google Shape;5321;p47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2" name="Google Shape;5322;p47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3" name="Google Shape;5323;p47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4" name="Google Shape;5324;p47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5" name="Google Shape;5325;p47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6" name="Google Shape;5326;p47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7" name="Google Shape;5327;p47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8" name="Google Shape;5328;p47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9" name="Google Shape;5329;p47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0" name="Google Shape;5330;p47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1" name="Google Shape;5331;p47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2" name="Google Shape;5332;p47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3" name="Google Shape;5333;p47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4" name="Google Shape;5334;p47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5" name="Google Shape;5335;p47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6" name="Google Shape;5336;p47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7" name="Google Shape;5337;p47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8" name="Google Shape;5338;p47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9" name="Google Shape;5339;p47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0" name="Google Shape;5340;p47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1" name="Google Shape;5341;p47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2" name="Google Shape;5342;p47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3" name="Google Shape;5343;p47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4" name="Google Shape;5344;p47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5" name="Google Shape;5345;p47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6" name="Google Shape;5346;p47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7" name="Google Shape;5347;p47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8" name="Google Shape;5348;p47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9" name="Google Shape;5349;p47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0" name="Google Shape;5350;p47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1" name="Google Shape;5351;p47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2" name="Google Shape;5352;p47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3" name="Google Shape;5353;p47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4" name="Google Shape;5354;p47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5" name="Google Shape;5355;p47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6" name="Google Shape;5356;p47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7" name="Google Shape;5357;p47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8" name="Google Shape;5358;p47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9" name="Google Shape;5359;p47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0" name="Google Shape;5360;p47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1" name="Google Shape;5361;p47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2" name="Google Shape;5362;p47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3" name="Google Shape;5363;p47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4" name="Google Shape;5364;p47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5" name="Google Shape;5365;p47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6" name="Google Shape;5366;p47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7" name="Google Shape;5367;p47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8" name="Google Shape;5368;p47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9" name="Google Shape;5369;p47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0" name="Google Shape;5370;p47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1" name="Google Shape;5371;p47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2" name="Google Shape;5372;p47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3" name="Google Shape;5373;p47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4" name="Google Shape;5374;p47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5" name="Google Shape;5375;p47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6" name="Google Shape;5376;p47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7" name="Google Shape;5377;p47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8" name="Google Shape;5378;p47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9" name="Google Shape;5379;p47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0" name="Google Shape;5380;p47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1" name="Google Shape;5381;p47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2" name="Google Shape;5382;p47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3" name="Google Shape;5383;p47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4" name="Google Shape;5384;p47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5" name="Google Shape;5385;p47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6" name="Google Shape;5386;p47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7" name="Google Shape;5387;p47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8" name="Google Shape;5388;p47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9" name="Google Shape;5389;p47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0" name="Google Shape;5390;p47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1" name="Google Shape;5391;p47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2" name="Google Shape;5392;p47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3" name="Google Shape;5393;p47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4" name="Google Shape;5394;p47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5" name="Google Shape;5395;p47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6" name="Google Shape;5396;p47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7" name="Google Shape;5397;p47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8" name="Google Shape;5398;p47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9" name="Google Shape;5399;p47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0" name="Google Shape;5400;p47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1" name="Google Shape;5401;p47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2" name="Google Shape;5402;p47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3" name="Google Shape;5403;p47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4" name="Google Shape;5404;p47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5" name="Google Shape;5405;p47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6" name="Google Shape;5406;p47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7" name="Google Shape;5407;p47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8" name="Google Shape;5408;p47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9" name="Google Shape;5409;p47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0" name="Google Shape;5410;p47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1" name="Google Shape;5411;p47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2" name="Google Shape;5412;p47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3" name="Google Shape;5413;p47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4" name="Google Shape;5414;p47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5" name="Google Shape;5415;p47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6" name="Google Shape;5416;p47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7" name="Google Shape;5417;p47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8" name="Google Shape;5418;p47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9" name="Google Shape;5419;p47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0" name="Google Shape;5420;p47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1" name="Google Shape;5421;p47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2" name="Google Shape;5422;p47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3" name="Google Shape;5423;p47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4" name="Google Shape;5424;p47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5" name="Google Shape;5425;p47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6" name="Google Shape;5426;p47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7" name="Google Shape;5427;p47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8" name="Google Shape;5428;p47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9" name="Google Shape;5429;p47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0" name="Google Shape;5430;p47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1" name="Google Shape;5431;p47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2" name="Google Shape;5432;p47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3" name="Google Shape;5433;p47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4" name="Google Shape;5434;p47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5" name="Google Shape;5435;p47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6" name="Google Shape;5436;p47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7" name="Google Shape;5437;p47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8" name="Google Shape;5438;p47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9" name="Google Shape;5439;p47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0" name="Google Shape;5440;p47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1" name="Google Shape;5441;p47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2" name="Google Shape;5442;p47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3" name="Google Shape;5443;p47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4" name="Google Shape;5444;p47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5" name="Google Shape;5445;p47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6" name="Google Shape;5446;p47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7" name="Google Shape;5447;p47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8" name="Google Shape;5448;p47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9" name="Google Shape;5449;p47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0" name="Google Shape;5450;p47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1" name="Google Shape;5451;p47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2" name="Google Shape;5452;p47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3" name="Google Shape;5453;p47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4" name="Google Shape;5454;p47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5" name="Google Shape;5455;p47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6" name="Google Shape;5456;p47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7" name="Google Shape;5457;p47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8" name="Google Shape;5458;p47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9" name="Google Shape;5459;p47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0" name="Google Shape;5460;p47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1" name="Google Shape;5461;p47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2" name="Google Shape;5462;p47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3" name="Google Shape;5463;p47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4" name="Google Shape;5464;p47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5" name="Google Shape;5465;p47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6" name="Google Shape;5466;p47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7" name="Google Shape;5467;p47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8" name="Google Shape;5468;p47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9" name="Google Shape;5469;p47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0" name="Google Shape;5470;p47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1" name="Google Shape;5471;p47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2" name="Google Shape;5472;p47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3" name="Google Shape;5473;p47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4" name="Google Shape;5474;p47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5" name="Google Shape;5475;p47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6" name="Google Shape;5476;p47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7" name="Google Shape;5477;p47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8" name="Google Shape;5478;p47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9" name="Google Shape;5479;p47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0" name="Google Shape;5480;p47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1" name="Google Shape;5481;p47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2" name="Google Shape;5482;p47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3" name="Google Shape;5483;p47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4" name="Google Shape;5484;p47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5" name="Google Shape;5485;p47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486" name="Google Shape;5486;p47"/>
            <p:cNvGrpSpPr/>
            <p:nvPr/>
          </p:nvGrpSpPr>
          <p:grpSpPr>
            <a:xfrm>
              <a:off x="7811021" y="3410212"/>
              <a:ext cx="491637" cy="986062"/>
              <a:chOff x="4225370" y="-782119"/>
              <a:chExt cx="299250" cy="600196"/>
            </a:xfrm>
          </p:grpSpPr>
          <p:sp>
            <p:nvSpPr>
              <p:cNvPr id="5487" name="Google Shape;5487;p47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47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47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47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47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47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47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47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47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47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47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47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9" name="Google Shape;5499;p47"/>
            <p:cNvGrpSpPr/>
            <p:nvPr/>
          </p:nvGrpSpPr>
          <p:grpSpPr>
            <a:xfrm>
              <a:off x="6459400" y="1053677"/>
              <a:ext cx="364101" cy="822618"/>
              <a:chOff x="-4142100" y="577427"/>
              <a:chExt cx="364101" cy="822618"/>
            </a:xfrm>
          </p:grpSpPr>
          <p:sp>
            <p:nvSpPr>
              <p:cNvPr id="5500" name="Google Shape;5500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47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2" name="Google Shape;5502;p47"/>
              <p:cNvSpPr/>
              <p:nvPr/>
            </p:nvSpPr>
            <p:spPr>
              <a:xfrm>
                <a:off x="-4015954" y="1219825"/>
                <a:ext cx="10906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3" name="Google Shape;5503;p47"/>
              <p:cNvSpPr/>
              <p:nvPr/>
            </p:nvSpPr>
            <p:spPr>
              <a:xfrm>
                <a:off x="-4005124" y="121616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47"/>
              <p:cNvSpPr/>
              <p:nvPr/>
            </p:nvSpPr>
            <p:spPr>
              <a:xfrm>
                <a:off x="-4015954" y="1210749"/>
                <a:ext cx="24406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47"/>
              <p:cNvSpPr/>
              <p:nvPr/>
            </p:nvSpPr>
            <p:spPr>
              <a:xfrm>
                <a:off x="-4030369" y="1054936"/>
                <a:ext cx="53235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47"/>
              <p:cNvSpPr/>
              <p:nvPr/>
            </p:nvSpPr>
            <p:spPr>
              <a:xfrm>
                <a:off x="-4021369" y="1061189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47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47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47"/>
              <p:cNvSpPr/>
              <p:nvPr/>
            </p:nvSpPr>
            <p:spPr>
              <a:xfrm>
                <a:off x="-3905977" y="1158506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47"/>
              <p:cNvSpPr/>
              <p:nvPr/>
            </p:nvSpPr>
            <p:spPr>
              <a:xfrm>
                <a:off x="-3915053" y="1153091"/>
                <a:ext cx="23567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47"/>
              <p:cNvSpPr/>
              <p:nvPr/>
            </p:nvSpPr>
            <p:spPr>
              <a:xfrm>
                <a:off x="-3931221" y="998117"/>
                <a:ext cx="53235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47"/>
              <p:cNvSpPr/>
              <p:nvPr/>
            </p:nvSpPr>
            <p:spPr>
              <a:xfrm>
                <a:off x="-3921307" y="1003532"/>
                <a:ext cx="44235" cy="189296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47"/>
              <p:cNvSpPr/>
              <p:nvPr/>
            </p:nvSpPr>
            <p:spPr>
              <a:xfrm>
                <a:off x="-3814151" y="1102679"/>
                <a:ext cx="9152" cy="30660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47"/>
              <p:cNvSpPr/>
              <p:nvPr/>
            </p:nvSpPr>
            <p:spPr>
              <a:xfrm>
                <a:off x="-3828566" y="1110763"/>
                <a:ext cx="9991" cy="2982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47"/>
              <p:cNvSpPr/>
              <p:nvPr/>
            </p:nvSpPr>
            <p:spPr>
              <a:xfrm>
                <a:off x="-3818651" y="1108094"/>
                <a:ext cx="14491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47"/>
              <p:cNvSpPr/>
              <p:nvPr/>
            </p:nvSpPr>
            <p:spPr>
              <a:xfrm>
                <a:off x="-3828566" y="1102679"/>
                <a:ext cx="23567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47"/>
              <p:cNvSpPr/>
              <p:nvPr/>
            </p:nvSpPr>
            <p:spPr>
              <a:xfrm>
                <a:off x="-3842980" y="946789"/>
                <a:ext cx="52396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47"/>
              <p:cNvSpPr/>
              <p:nvPr/>
            </p:nvSpPr>
            <p:spPr>
              <a:xfrm>
                <a:off x="-3833066" y="953119"/>
                <a:ext cx="42481" cy="187466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47"/>
              <p:cNvSpPr/>
              <p:nvPr/>
            </p:nvSpPr>
            <p:spPr>
              <a:xfrm>
                <a:off x="-4142100" y="829642"/>
                <a:ext cx="85725" cy="368601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47"/>
              <p:cNvSpPr/>
              <p:nvPr/>
            </p:nvSpPr>
            <p:spPr>
              <a:xfrm>
                <a:off x="-4110525" y="847718"/>
                <a:ext cx="16321" cy="328027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47"/>
              <p:cNvSpPr/>
              <p:nvPr/>
            </p:nvSpPr>
            <p:spPr>
              <a:xfrm>
                <a:off x="-4142100" y="669329"/>
                <a:ext cx="363186" cy="209049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47"/>
              <p:cNvSpPr/>
              <p:nvPr/>
            </p:nvSpPr>
            <p:spPr>
              <a:xfrm>
                <a:off x="-4110525" y="688243"/>
                <a:ext cx="294698" cy="168551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47"/>
              <p:cNvSpPr/>
              <p:nvPr/>
            </p:nvSpPr>
            <p:spPr>
              <a:xfrm>
                <a:off x="-4057367" y="718826"/>
                <a:ext cx="279368" cy="47941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47"/>
              <p:cNvSpPr/>
              <p:nvPr/>
            </p:nvSpPr>
            <p:spPr>
              <a:xfrm>
                <a:off x="-4049283" y="716157"/>
                <a:ext cx="59565" cy="18991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47"/>
              <p:cNvSpPr/>
              <p:nvPr/>
            </p:nvSpPr>
            <p:spPr>
              <a:xfrm>
                <a:off x="-4142100" y="739571"/>
                <a:ext cx="13652" cy="98309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47"/>
              <p:cNvSpPr/>
              <p:nvPr/>
            </p:nvSpPr>
            <p:spPr>
              <a:xfrm>
                <a:off x="-4128524" y="584596"/>
                <a:ext cx="278453" cy="252369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47"/>
              <p:cNvSpPr/>
              <p:nvPr/>
            </p:nvSpPr>
            <p:spPr>
              <a:xfrm>
                <a:off x="-4022208" y="778315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47"/>
              <p:cNvSpPr/>
              <p:nvPr/>
            </p:nvSpPr>
            <p:spPr>
              <a:xfrm>
                <a:off x="-4022208" y="829642"/>
                <a:ext cx="209049" cy="150552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47"/>
              <p:cNvSpPr/>
              <p:nvPr/>
            </p:nvSpPr>
            <p:spPr>
              <a:xfrm>
                <a:off x="-4022208" y="882801"/>
                <a:ext cx="209049" cy="14963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47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47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47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47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47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47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47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47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5" name="Google Shape;5545;p47"/>
            <p:cNvGrpSpPr/>
            <p:nvPr/>
          </p:nvGrpSpPr>
          <p:grpSpPr>
            <a:xfrm>
              <a:off x="6049017" y="3621184"/>
              <a:ext cx="304008" cy="564114"/>
              <a:chOff x="6058230" y="-2567239"/>
              <a:chExt cx="663194" cy="1230616"/>
            </a:xfrm>
          </p:grpSpPr>
          <p:sp>
            <p:nvSpPr>
              <p:cNvPr id="5546" name="Google Shape;5546;p47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47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47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47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47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47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47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47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47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47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47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47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47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47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47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47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47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47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47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47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47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47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47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47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47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47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47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47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47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47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47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47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47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80" name="Google Shape;5580;p47"/>
            <p:cNvGrpSpPr/>
            <p:nvPr/>
          </p:nvGrpSpPr>
          <p:grpSpPr>
            <a:xfrm>
              <a:off x="7798664" y="783526"/>
              <a:ext cx="516340" cy="1362905"/>
              <a:chOff x="9791151" y="-1806999"/>
              <a:chExt cx="516340" cy="1362905"/>
            </a:xfrm>
          </p:grpSpPr>
          <p:sp>
            <p:nvSpPr>
              <p:cNvPr id="5581" name="Google Shape;5581;p47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47"/>
              <p:cNvSpPr/>
              <p:nvPr/>
            </p:nvSpPr>
            <p:spPr>
              <a:xfrm>
                <a:off x="9989978" y="-884287"/>
                <a:ext cx="15520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47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47"/>
              <p:cNvSpPr/>
              <p:nvPr/>
            </p:nvSpPr>
            <p:spPr>
              <a:xfrm>
                <a:off x="9986057" y="-876608"/>
                <a:ext cx="19441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47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47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47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47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47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47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47"/>
              <p:cNvSpPr/>
              <p:nvPr/>
            </p:nvSpPr>
            <p:spPr>
              <a:xfrm>
                <a:off x="10111529" y="-953732"/>
                <a:ext cx="11763" cy="44608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47"/>
              <p:cNvSpPr/>
              <p:nvPr/>
            </p:nvSpPr>
            <p:spPr>
              <a:xfrm>
                <a:off x="10123128" y="-955692"/>
                <a:ext cx="21402" cy="432513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3" name="Google Shape;5593;p47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4" name="Google Shape;5594;p47"/>
              <p:cNvSpPr/>
              <p:nvPr/>
            </p:nvSpPr>
            <p:spPr>
              <a:xfrm>
                <a:off x="10090290" y="-1179549"/>
                <a:ext cx="71557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5" name="Google Shape;5595;p47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47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47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47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47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47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47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47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47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47"/>
              <p:cNvSpPr/>
              <p:nvPr/>
            </p:nvSpPr>
            <p:spPr>
              <a:xfrm>
                <a:off x="10223440" y="-1243274"/>
                <a:ext cx="61918" cy="26258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47"/>
              <p:cNvSpPr/>
              <p:nvPr/>
            </p:nvSpPr>
            <p:spPr>
              <a:xfrm>
                <a:off x="9980176" y="-1625463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47"/>
              <p:cNvSpPr/>
              <p:nvPr/>
            </p:nvSpPr>
            <p:spPr>
              <a:xfrm>
                <a:off x="9920380" y="-1418928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47"/>
              <p:cNvSpPr/>
              <p:nvPr/>
            </p:nvSpPr>
            <p:spPr>
              <a:xfrm>
                <a:off x="9791151" y="-1588862"/>
                <a:ext cx="139030" cy="664211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09" name="Google Shape;5609;p47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5610" name="Google Shape;5610;p47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1" name="Google Shape;5611;p47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2" name="Google Shape;5612;p47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3" name="Google Shape;5613;p47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4" name="Google Shape;5614;p47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5" name="Google Shape;5615;p47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16" name="Google Shape;5616;p47"/>
              <p:cNvSpPr/>
              <p:nvPr/>
            </p:nvSpPr>
            <p:spPr>
              <a:xfrm>
                <a:off x="9988009" y="-1632074"/>
                <a:ext cx="222187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47"/>
              <p:cNvSpPr/>
              <p:nvPr/>
            </p:nvSpPr>
            <p:spPr>
              <a:xfrm>
                <a:off x="9928213" y="-1425539"/>
                <a:ext cx="198988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47"/>
              <p:cNvSpPr/>
              <p:nvPr/>
            </p:nvSpPr>
            <p:spPr>
              <a:xfrm>
                <a:off x="9791151" y="-1806999"/>
                <a:ext cx="515440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47"/>
              <p:cNvSpPr/>
              <p:nvPr/>
            </p:nvSpPr>
            <p:spPr>
              <a:xfrm>
                <a:off x="9929120" y="-1725782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47"/>
              <p:cNvSpPr/>
              <p:nvPr/>
            </p:nvSpPr>
            <p:spPr>
              <a:xfrm>
                <a:off x="9928222" y="-1725790"/>
                <a:ext cx="378371" cy="803099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47"/>
              <p:cNvSpPr/>
              <p:nvPr/>
            </p:nvSpPr>
            <p:spPr>
              <a:xfrm>
                <a:off x="9970536" y="-1183470"/>
                <a:ext cx="90998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47"/>
              <p:cNvSpPr/>
              <p:nvPr/>
            </p:nvSpPr>
            <p:spPr>
              <a:xfrm>
                <a:off x="10096008" y="-1254875"/>
                <a:ext cx="90835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47"/>
              <p:cNvSpPr/>
              <p:nvPr/>
            </p:nvSpPr>
            <p:spPr>
              <a:xfrm>
                <a:off x="9970536" y="-1167947"/>
                <a:ext cx="218266" cy="187254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24" name="Google Shape;5624;p47"/>
            <p:cNvGrpSpPr/>
            <p:nvPr/>
          </p:nvGrpSpPr>
          <p:grpSpPr>
            <a:xfrm>
              <a:off x="5539048" y="1488900"/>
              <a:ext cx="301969" cy="562336"/>
              <a:chOff x="7686885" y="2546950"/>
              <a:chExt cx="301969" cy="562336"/>
            </a:xfrm>
          </p:grpSpPr>
          <p:sp>
            <p:nvSpPr>
              <p:cNvPr id="5625" name="Google Shape;5625;p47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47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47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47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47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47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47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34" name="Google Shape;5634;p47"/>
            <p:cNvGrpSpPr/>
            <p:nvPr/>
          </p:nvGrpSpPr>
          <p:grpSpPr>
            <a:xfrm>
              <a:off x="6049022" y="2051232"/>
              <a:ext cx="2024473" cy="1195059"/>
              <a:chOff x="9812585" y="6334891"/>
              <a:chExt cx="3062279" cy="1807682"/>
            </a:xfrm>
          </p:grpSpPr>
          <p:sp>
            <p:nvSpPr>
              <p:cNvPr id="5635" name="Google Shape;5635;p47"/>
              <p:cNvSpPr/>
              <p:nvPr/>
            </p:nvSpPr>
            <p:spPr>
              <a:xfrm flipH="1">
                <a:off x="11342560" y="7218955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47"/>
              <p:cNvSpPr/>
              <p:nvPr/>
            </p:nvSpPr>
            <p:spPr>
              <a:xfrm flipH="1">
                <a:off x="9817984" y="6334891"/>
                <a:ext cx="3056880" cy="1769678"/>
              </a:xfrm>
              <a:custGeom>
                <a:avLst/>
                <a:gdLst/>
                <a:ahLst/>
                <a:cxnLst/>
                <a:rect l="l" t="t" r="r" b="b"/>
                <a:pathLst>
                  <a:path w="23734" h="13740" extrusionOk="0">
                    <a:moveTo>
                      <a:pt x="11826" y="1"/>
                    </a:moveTo>
                    <a:lnTo>
                      <a:pt x="8849" y="1725"/>
                    </a:lnTo>
                    <a:lnTo>
                      <a:pt x="8589" y="1867"/>
                    </a:lnTo>
                    <a:lnTo>
                      <a:pt x="8140" y="2139"/>
                    </a:lnTo>
                    <a:lnTo>
                      <a:pt x="7880" y="2281"/>
                    </a:lnTo>
                    <a:lnTo>
                      <a:pt x="6144" y="3297"/>
                    </a:lnTo>
                    <a:lnTo>
                      <a:pt x="5778" y="3509"/>
                    </a:lnTo>
                    <a:lnTo>
                      <a:pt x="5506" y="3663"/>
                    </a:lnTo>
                    <a:lnTo>
                      <a:pt x="5151" y="3864"/>
                    </a:lnTo>
                    <a:lnTo>
                      <a:pt x="4017" y="4525"/>
                    </a:lnTo>
                    <a:lnTo>
                      <a:pt x="3651" y="4738"/>
                    </a:lnTo>
                    <a:lnTo>
                      <a:pt x="3250" y="4974"/>
                    </a:lnTo>
                    <a:lnTo>
                      <a:pt x="2895" y="5175"/>
                    </a:lnTo>
                    <a:lnTo>
                      <a:pt x="1" y="6864"/>
                    </a:lnTo>
                    <a:lnTo>
                      <a:pt x="792" y="7325"/>
                    </a:lnTo>
                    <a:lnTo>
                      <a:pt x="1052" y="7467"/>
                    </a:lnTo>
                    <a:lnTo>
                      <a:pt x="2387" y="8246"/>
                    </a:lnTo>
                    <a:lnTo>
                      <a:pt x="2659" y="8400"/>
                    </a:lnTo>
                    <a:lnTo>
                      <a:pt x="3545" y="8896"/>
                    </a:lnTo>
                    <a:lnTo>
                      <a:pt x="3793" y="9061"/>
                    </a:lnTo>
                    <a:lnTo>
                      <a:pt x="6345" y="10526"/>
                    </a:lnTo>
                    <a:lnTo>
                      <a:pt x="6616" y="10692"/>
                    </a:lnTo>
                    <a:lnTo>
                      <a:pt x="7089" y="10951"/>
                    </a:lnTo>
                    <a:lnTo>
                      <a:pt x="7337" y="11105"/>
                    </a:lnTo>
                    <a:lnTo>
                      <a:pt x="7526" y="11211"/>
                    </a:lnTo>
                    <a:lnTo>
                      <a:pt x="7798" y="11365"/>
                    </a:lnTo>
                    <a:lnTo>
                      <a:pt x="10538" y="12948"/>
                    </a:lnTo>
                    <a:lnTo>
                      <a:pt x="10810" y="13113"/>
                    </a:lnTo>
                    <a:lnTo>
                      <a:pt x="11897" y="13739"/>
                    </a:lnTo>
                    <a:lnTo>
                      <a:pt x="20284" y="8872"/>
                    </a:lnTo>
                    <a:lnTo>
                      <a:pt x="20757" y="8589"/>
                    </a:lnTo>
                    <a:lnTo>
                      <a:pt x="21017" y="8447"/>
                    </a:lnTo>
                    <a:lnTo>
                      <a:pt x="22576" y="7526"/>
                    </a:lnTo>
                    <a:lnTo>
                      <a:pt x="22848" y="7384"/>
                    </a:lnTo>
                    <a:lnTo>
                      <a:pt x="23084" y="7242"/>
                    </a:lnTo>
                    <a:lnTo>
                      <a:pt x="23344" y="7089"/>
                    </a:lnTo>
                    <a:lnTo>
                      <a:pt x="23734" y="6864"/>
                    </a:lnTo>
                    <a:lnTo>
                      <a:pt x="19977" y="4690"/>
                    </a:lnTo>
                    <a:lnTo>
                      <a:pt x="19717" y="4549"/>
                    </a:lnTo>
                    <a:lnTo>
                      <a:pt x="18949" y="4100"/>
                    </a:lnTo>
                    <a:lnTo>
                      <a:pt x="18689" y="3958"/>
                    </a:lnTo>
                    <a:lnTo>
                      <a:pt x="18146" y="3639"/>
                    </a:lnTo>
                    <a:lnTo>
                      <a:pt x="17898" y="3497"/>
                    </a:lnTo>
                    <a:lnTo>
                      <a:pt x="17095" y="3037"/>
                    </a:lnTo>
                    <a:lnTo>
                      <a:pt x="16847" y="2895"/>
                    </a:lnTo>
                    <a:lnTo>
                      <a:pt x="15665" y="2210"/>
                    </a:lnTo>
                    <a:lnTo>
                      <a:pt x="15405" y="2068"/>
                    </a:lnTo>
                    <a:lnTo>
                      <a:pt x="14933" y="1784"/>
                    </a:lnTo>
                    <a:lnTo>
                      <a:pt x="14673" y="1631"/>
                    </a:lnTo>
                    <a:lnTo>
                      <a:pt x="13043" y="686"/>
                    </a:lnTo>
                    <a:lnTo>
                      <a:pt x="12783" y="544"/>
                    </a:lnTo>
                    <a:lnTo>
                      <a:pt x="11932" y="60"/>
                    </a:lnTo>
                    <a:lnTo>
                      <a:pt x="118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37" name="Google Shape;5637;p47"/>
              <p:cNvGrpSpPr/>
              <p:nvPr/>
            </p:nvGrpSpPr>
            <p:grpSpPr>
              <a:xfrm flipH="1">
                <a:off x="9868210" y="6334891"/>
                <a:ext cx="2794954" cy="1689049"/>
                <a:chOff x="6218052" y="-5825649"/>
                <a:chExt cx="6097194" cy="3684662"/>
              </a:xfrm>
            </p:grpSpPr>
            <p:sp>
              <p:nvSpPr>
                <p:cNvPr id="5638" name="Google Shape;5638;p47"/>
                <p:cNvSpPr/>
                <p:nvPr/>
              </p:nvSpPr>
              <p:spPr>
                <a:xfrm>
                  <a:off x="6706194" y="-4312884"/>
                  <a:ext cx="1055323" cy="299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19" h="1254" extrusionOk="0">
                      <a:moveTo>
                        <a:pt x="366" y="1"/>
                      </a:moveTo>
                      <a:lnTo>
                        <a:pt x="0" y="202"/>
                      </a:lnTo>
                      <a:lnTo>
                        <a:pt x="2363" y="202"/>
                      </a:lnTo>
                      <a:lnTo>
                        <a:pt x="4158" y="1253"/>
                      </a:lnTo>
                      <a:lnTo>
                        <a:pt x="4418" y="1088"/>
                      </a:lnTo>
                      <a:lnTo>
                        <a:pt x="25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9" name="Google Shape;5639;p47"/>
                <p:cNvSpPr/>
                <p:nvPr/>
              </p:nvSpPr>
              <p:spPr>
                <a:xfrm>
                  <a:off x="6218052" y="-4098426"/>
                  <a:ext cx="1252823" cy="381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6" h="1596" extrusionOk="0">
                      <a:moveTo>
                        <a:pt x="2505" y="1"/>
                      </a:moveTo>
                      <a:lnTo>
                        <a:pt x="0" y="1454"/>
                      </a:lnTo>
                      <a:lnTo>
                        <a:pt x="260" y="1596"/>
                      </a:lnTo>
                      <a:lnTo>
                        <a:pt x="2647" y="225"/>
                      </a:lnTo>
                      <a:lnTo>
                        <a:pt x="3757" y="225"/>
                      </a:lnTo>
                      <a:lnTo>
                        <a:pt x="4927" y="887"/>
                      </a:lnTo>
                      <a:lnTo>
                        <a:pt x="4997" y="934"/>
                      </a:lnTo>
                      <a:lnTo>
                        <a:pt x="5245" y="780"/>
                      </a:lnTo>
                      <a:lnTo>
                        <a:pt x="5175" y="745"/>
                      </a:lnTo>
                      <a:lnTo>
                        <a:pt x="389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40" name="Google Shape;5640;p47"/>
                <p:cNvGrpSpPr/>
                <p:nvPr/>
              </p:nvGrpSpPr>
              <p:grpSpPr>
                <a:xfrm>
                  <a:off x="6751994" y="-5825649"/>
                  <a:ext cx="5563252" cy="3684662"/>
                  <a:chOff x="6751994" y="-5825649"/>
                  <a:chExt cx="5563252" cy="3684662"/>
                </a:xfrm>
              </p:grpSpPr>
              <p:sp>
                <p:nvSpPr>
                  <p:cNvPr id="5641" name="Google Shape;5641;p47"/>
                  <p:cNvSpPr/>
                  <p:nvPr/>
                </p:nvSpPr>
                <p:spPr>
                  <a:xfrm>
                    <a:off x="7329673" y="-4912773"/>
                    <a:ext cx="3528453" cy="20314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58" h="7230" extrusionOk="0">
                        <a:moveTo>
                          <a:pt x="6226" y="390"/>
                        </a:moveTo>
                        <a:lnTo>
                          <a:pt x="11814" y="3615"/>
                        </a:lnTo>
                        <a:lnTo>
                          <a:pt x="6226" y="6852"/>
                        </a:lnTo>
                        <a:lnTo>
                          <a:pt x="650" y="3627"/>
                        </a:lnTo>
                        <a:lnTo>
                          <a:pt x="6226" y="390"/>
                        </a:lnTo>
                        <a:close/>
                        <a:moveTo>
                          <a:pt x="6261" y="0"/>
                        </a:moveTo>
                        <a:lnTo>
                          <a:pt x="6084" y="95"/>
                        </a:lnTo>
                        <a:lnTo>
                          <a:pt x="5824" y="248"/>
                        </a:lnTo>
                        <a:lnTo>
                          <a:pt x="5588" y="378"/>
                        </a:lnTo>
                        <a:lnTo>
                          <a:pt x="5340" y="532"/>
                        </a:lnTo>
                        <a:lnTo>
                          <a:pt x="4997" y="721"/>
                        </a:lnTo>
                        <a:lnTo>
                          <a:pt x="4749" y="863"/>
                        </a:lnTo>
                        <a:lnTo>
                          <a:pt x="4289" y="1134"/>
                        </a:lnTo>
                        <a:lnTo>
                          <a:pt x="4040" y="1276"/>
                        </a:lnTo>
                        <a:lnTo>
                          <a:pt x="3603" y="1536"/>
                        </a:lnTo>
                        <a:lnTo>
                          <a:pt x="3344" y="1678"/>
                        </a:lnTo>
                        <a:lnTo>
                          <a:pt x="3095" y="1831"/>
                        </a:lnTo>
                        <a:lnTo>
                          <a:pt x="2836" y="1973"/>
                        </a:lnTo>
                        <a:lnTo>
                          <a:pt x="2068" y="2422"/>
                        </a:lnTo>
                        <a:lnTo>
                          <a:pt x="1808" y="2564"/>
                        </a:lnTo>
                        <a:lnTo>
                          <a:pt x="1548" y="2717"/>
                        </a:lnTo>
                        <a:lnTo>
                          <a:pt x="1276" y="2859"/>
                        </a:lnTo>
                        <a:lnTo>
                          <a:pt x="426" y="3343"/>
                        </a:lnTo>
                        <a:lnTo>
                          <a:pt x="178" y="3497"/>
                        </a:lnTo>
                        <a:lnTo>
                          <a:pt x="0" y="3603"/>
                        </a:lnTo>
                        <a:lnTo>
                          <a:pt x="733" y="4029"/>
                        </a:lnTo>
                        <a:lnTo>
                          <a:pt x="981" y="4170"/>
                        </a:lnTo>
                        <a:lnTo>
                          <a:pt x="1607" y="4525"/>
                        </a:lnTo>
                        <a:lnTo>
                          <a:pt x="1855" y="4678"/>
                        </a:lnTo>
                        <a:lnTo>
                          <a:pt x="2576" y="5092"/>
                        </a:lnTo>
                        <a:lnTo>
                          <a:pt x="2836" y="5234"/>
                        </a:lnTo>
                        <a:lnTo>
                          <a:pt x="3403" y="5564"/>
                        </a:lnTo>
                        <a:lnTo>
                          <a:pt x="3662" y="5706"/>
                        </a:lnTo>
                        <a:lnTo>
                          <a:pt x="5316" y="6675"/>
                        </a:lnTo>
                        <a:lnTo>
                          <a:pt x="5564" y="6816"/>
                        </a:lnTo>
                        <a:lnTo>
                          <a:pt x="6273" y="7230"/>
                        </a:lnTo>
                        <a:lnTo>
                          <a:pt x="6616" y="7041"/>
                        </a:lnTo>
                        <a:lnTo>
                          <a:pt x="6876" y="6887"/>
                        </a:lnTo>
                        <a:lnTo>
                          <a:pt x="7714" y="6403"/>
                        </a:lnTo>
                        <a:lnTo>
                          <a:pt x="7974" y="6261"/>
                        </a:lnTo>
                        <a:lnTo>
                          <a:pt x="8423" y="5990"/>
                        </a:lnTo>
                        <a:lnTo>
                          <a:pt x="8683" y="5848"/>
                        </a:lnTo>
                        <a:lnTo>
                          <a:pt x="9061" y="5623"/>
                        </a:lnTo>
                        <a:lnTo>
                          <a:pt x="9309" y="5470"/>
                        </a:lnTo>
                        <a:lnTo>
                          <a:pt x="9581" y="5328"/>
                        </a:lnTo>
                        <a:lnTo>
                          <a:pt x="9829" y="5174"/>
                        </a:lnTo>
                        <a:lnTo>
                          <a:pt x="10821" y="4607"/>
                        </a:lnTo>
                        <a:lnTo>
                          <a:pt x="11069" y="4454"/>
                        </a:lnTo>
                        <a:lnTo>
                          <a:pt x="11542" y="4170"/>
                        </a:lnTo>
                        <a:lnTo>
                          <a:pt x="11814" y="4029"/>
                        </a:lnTo>
                        <a:lnTo>
                          <a:pt x="12558" y="3603"/>
                        </a:lnTo>
                        <a:lnTo>
                          <a:pt x="12180" y="3426"/>
                        </a:lnTo>
                        <a:lnTo>
                          <a:pt x="11932" y="3273"/>
                        </a:lnTo>
                        <a:lnTo>
                          <a:pt x="8707" y="1418"/>
                        </a:lnTo>
                        <a:lnTo>
                          <a:pt x="8459" y="1264"/>
                        </a:lnTo>
                        <a:lnTo>
                          <a:pt x="8270" y="1146"/>
                        </a:lnTo>
                        <a:lnTo>
                          <a:pt x="8010" y="1004"/>
                        </a:lnTo>
                        <a:lnTo>
                          <a:pt x="7443" y="674"/>
                        </a:lnTo>
                        <a:lnTo>
                          <a:pt x="7183" y="532"/>
                        </a:lnTo>
                        <a:lnTo>
                          <a:pt x="626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2" name="Google Shape;5642;p47"/>
                  <p:cNvSpPr/>
                  <p:nvPr/>
                </p:nvSpPr>
                <p:spPr>
                  <a:xfrm>
                    <a:off x="6768572" y="-4554254"/>
                    <a:ext cx="1145525" cy="3750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77" h="1335" extrusionOk="0">
                        <a:moveTo>
                          <a:pt x="367" y="0"/>
                        </a:moveTo>
                        <a:lnTo>
                          <a:pt x="1" y="213"/>
                        </a:lnTo>
                        <a:lnTo>
                          <a:pt x="1879" y="213"/>
                        </a:lnTo>
                        <a:lnTo>
                          <a:pt x="3805" y="1335"/>
                        </a:lnTo>
                        <a:lnTo>
                          <a:pt x="4077" y="1181"/>
                        </a:lnTo>
                        <a:lnTo>
                          <a:pt x="202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3" name="Google Shape;5643;p47"/>
                  <p:cNvSpPr/>
                  <p:nvPr/>
                </p:nvSpPr>
                <p:spPr>
                  <a:xfrm>
                    <a:off x="7190311" y="-4796732"/>
                    <a:ext cx="1022459" cy="4582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39" h="1631" extrusionOk="0">
                        <a:moveTo>
                          <a:pt x="378" y="1"/>
                        </a:moveTo>
                        <a:lnTo>
                          <a:pt x="0" y="202"/>
                        </a:lnTo>
                        <a:lnTo>
                          <a:pt x="922" y="202"/>
                        </a:lnTo>
                        <a:lnTo>
                          <a:pt x="3391" y="1631"/>
                        </a:lnTo>
                        <a:lnTo>
                          <a:pt x="3639" y="1477"/>
                        </a:lnTo>
                        <a:lnTo>
                          <a:pt x="106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4" name="Google Shape;5644;p47"/>
                  <p:cNvSpPr/>
                  <p:nvPr/>
                </p:nvSpPr>
                <p:spPr>
                  <a:xfrm>
                    <a:off x="7369571" y="-4902939"/>
                    <a:ext cx="996048" cy="488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45" h="1738" extrusionOk="0">
                        <a:moveTo>
                          <a:pt x="355" y="1"/>
                        </a:moveTo>
                        <a:lnTo>
                          <a:pt x="0" y="225"/>
                        </a:lnTo>
                        <a:lnTo>
                          <a:pt x="662" y="225"/>
                        </a:lnTo>
                        <a:lnTo>
                          <a:pt x="3284" y="1737"/>
                        </a:lnTo>
                        <a:lnTo>
                          <a:pt x="3544" y="1584"/>
                        </a:lnTo>
                        <a:lnTo>
                          <a:pt x="815" y="13"/>
                        </a:lnTo>
                        <a:lnTo>
                          <a:pt x="35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5" name="Google Shape;5645;p47"/>
                  <p:cNvSpPr/>
                  <p:nvPr/>
                </p:nvSpPr>
                <p:spPr>
                  <a:xfrm>
                    <a:off x="7966918" y="-5224932"/>
                    <a:ext cx="601000" cy="7007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494" extrusionOk="0">
                        <a:moveTo>
                          <a:pt x="249" y="1"/>
                        </a:moveTo>
                        <a:lnTo>
                          <a:pt x="1" y="143"/>
                        </a:lnTo>
                        <a:lnTo>
                          <a:pt x="272" y="296"/>
                        </a:lnTo>
                        <a:lnTo>
                          <a:pt x="272" y="1548"/>
                        </a:lnTo>
                        <a:lnTo>
                          <a:pt x="1879" y="2493"/>
                        </a:lnTo>
                        <a:lnTo>
                          <a:pt x="2139" y="2352"/>
                        </a:lnTo>
                        <a:lnTo>
                          <a:pt x="627" y="1477"/>
                        </a:lnTo>
                        <a:lnTo>
                          <a:pt x="627" y="202"/>
                        </a:lnTo>
                        <a:lnTo>
                          <a:pt x="24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6" name="Google Shape;5646;p47"/>
                  <p:cNvSpPr/>
                  <p:nvPr/>
                </p:nvSpPr>
                <p:spPr>
                  <a:xfrm>
                    <a:off x="8166128" y="-5344345"/>
                    <a:ext cx="601000" cy="7038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39" h="2505" extrusionOk="0">
                        <a:moveTo>
                          <a:pt x="272" y="1"/>
                        </a:moveTo>
                        <a:lnTo>
                          <a:pt x="0" y="142"/>
                        </a:lnTo>
                        <a:lnTo>
                          <a:pt x="272" y="308"/>
                        </a:lnTo>
                        <a:lnTo>
                          <a:pt x="272" y="1560"/>
                        </a:lnTo>
                        <a:lnTo>
                          <a:pt x="1890" y="2505"/>
                        </a:lnTo>
                        <a:lnTo>
                          <a:pt x="2139" y="2363"/>
                        </a:lnTo>
                        <a:lnTo>
                          <a:pt x="638" y="1477"/>
                        </a:lnTo>
                        <a:lnTo>
                          <a:pt x="638" y="213"/>
                        </a:lnTo>
                        <a:lnTo>
                          <a:pt x="27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7" name="Google Shape;5647;p47"/>
                  <p:cNvSpPr/>
                  <p:nvPr/>
                </p:nvSpPr>
                <p:spPr>
                  <a:xfrm>
                    <a:off x="8418441" y="-5825649"/>
                    <a:ext cx="690630" cy="10856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58" h="3864" extrusionOk="0">
                        <a:moveTo>
                          <a:pt x="2351" y="1"/>
                        </a:moveTo>
                        <a:lnTo>
                          <a:pt x="2103" y="142"/>
                        </a:lnTo>
                        <a:lnTo>
                          <a:pt x="2103" y="426"/>
                        </a:lnTo>
                        <a:lnTo>
                          <a:pt x="0" y="1631"/>
                        </a:lnTo>
                        <a:lnTo>
                          <a:pt x="0" y="2954"/>
                        </a:lnTo>
                        <a:lnTo>
                          <a:pt x="1595" y="3864"/>
                        </a:lnTo>
                        <a:lnTo>
                          <a:pt x="1855" y="3722"/>
                        </a:lnTo>
                        <a:lnTo>
                          <a:pt x="378" y="2859"/>
                        </a:lnTo>
                        <a:lnTo>
                          <a:pt x="378" y="1725"/>
                        </a:lnTo>
                        <a:lnTo>
                          <a:pt x="2457" y="509"/>
                        </a:lnTo>
                        <a:lnTo>
                          <a:pt x="2457" y="60"/>
                        </a:lnTo>
                        <a:lnTo>
                          <a:pt x="23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8" name="Google Shape;5648;p47"/>
                  <p:cNvSpPr/>
                  <p:nvPr/>
                </p:nvSpPr>
                <p:spPr>
                  <a:xfrm>
                    <a:off x="8577752" y="-5672801"/>
                    <a:ext cx="846570" cy="8533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13" h="3037" extrusionOk="0">
                        <a:moveTo>
                          <a:pt x="2741" y="0"/>
                        </a:moveTo>
                        <a:lnTo>
                          <a:pt x="0" y="1571"/>
                        </a:lnTo>
                        <a:lnTo>
                          <a:pt x="0" y="2150"/>
                        </a:lnTo>
                        <a:lnTo>
                          <a:pt x="1524" y="3036"/>
                        </a:lnTo>
                        <a:lnTo>
                          <a:pt x="1784" y="2894"/>
                        </a:lnTo>
                        <a:lnTo>
                          <a:pt x="366" y="2067"/>
                        </a:lnTo>
                        <a:lnTo>
                          <a:pt x="366" y="1666"/>
                        </a:lnTo>
                        <a:lnTo>
                          <a:pt x="3013" y="142"/>
                        </a:lnTo>
                        <a:lnTo>
                          <a:pt x="274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9" name="Google Shape;5649;p47"/>
                  <p:cNvSpPr/>
                  <p:nvPr/>
                </p:nvSpPr>
                <p:spPr>
                  <a:xfrm>
                    <a:off x="9799138" y="-3402552"/>
                    <a:ext cx="727157" cy="66731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8" h="2375" extrusionOk="0">
                        <a:moveTo>
                          <a:pt x="260" y="0"/>
                        </a:moveTo>
                        <a:lnTo>
                          <a:pt x="0" y="142"/>
                        </a:lnTo>
                        <a:lnTo>
                          <a:pt x="2221" y="1430"/>
                        </a:lnTo>
                        <a:lnTo>
                          <a:pt x="2221" y="2375"/>
                        </a:lnTo>
                        <a:lnTo>
                          <a:pt x="2588" y="2162"/>
                        </a:lnTo>
                        <a:lnTo>
                          <a:pt x="2588" y="1335"/>
                        </a:lnTo>
                        <a:lnTo>
                          <a:pt x="26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0" name="Google Shape;5650;p47"/>
                  <p:cNvSpPr/>
                  <p:nvPr/>
                </p:nvSpPr>
                <p:spPr>
                  <a:xfrm>
                    <a:off x="9945244" y="-3492182"/>
                    <a:ext cx="796838" cy="6307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6" h="2245" extrusionOk="0">
                        <a:moveTo>
                          <a:pt x="272" y="0"/>
                        </a:moveTo>
                        <a:lnTo>
                          <a:pt x="0" y="154"/>
                        </a:lnTo>
                        <a:lnTo>
                          <a:pt x="2469" y="1583"/>
                        </a:lnTo>
                        <a:lnTo>
                          <a:pt x="2469" y="2245"/>
                        </a:lnTo>
                        <a:lnTo>
                          <a:pt x="2835" y="2044"/>
                        </a:lnTo>
                        <a:lnTo>
                          <a:pt x="2835" y="1501"/>
                        </a:lnTo>
                        <a:lnTo>
                          <a:pt x="27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1" name="Google Shape;5651;p47"/>
                  <p:cNvSpPr/>
                  <p:nvPr/>
                </p:nvSpPr>
                <p:spPr>
                  <a:xfrm>
                    <a:off x="9606672" y="-3312922"/>
                    <a:ext cx="634155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57" h="2588" extrusionOk="0">
                        <a:moveTo>
                          <a:pt x="248" y="0"/>
                        </a:moveTo>
                        <a:lnTo>
                          <a:pt x="0" y="166"/>
                        </a:lnTo>
                        <a:lnTo>
                          <a:pt x="1501" y="1040"/>
                        </a:lnTo>
                        <a:lnTo>
                          <a:pt x="1501" y="2292"/>
                        </a:lnTo>
                        <a:lnTo>
                          <a:pt x="2008" y="2587"/>
                        </a:lnTo>
                        <a:lnTo>
                          <a:pt x="2257" y="2434"/>
                        </a:lnTo>
                        <a:lnTo>
                          <a:pt x="1867" y="2197"/>
                        </a:lnTo>
                        <a:lnTo>
                          <a:pt x="1867" y="945"/>
                        </a:lnTo>
                        <a:lnTo>
                          <a:pt x="24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2" name="Google Shape;5652;p47"/>
                  <p:cNvSpPr/>
                  <p:nvPr/>
                </p:nvSpPr>
                <p:spPr>
                  <a:xfrm>
                    <a:off x="9404091" y="-3193509"/>
                    <a:ext cx="637527" cy="7237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576" extrusionOk="0">
                        <a:moveTo>
                          <a:pt x="249" y="0"/>
                        </a:moveTo>
                        <a:lnTo>
                          <a:pt x="1" y="154"/>
                        </a:lnTo>
                        <a:lnTo>
                          <a:pt x="1501" y="1028"/>
                        </a:lnTo>
                        <a:lnTo>
                          <a:pt x="1501" y="2280"/>
                        </a:lnTo>
                        <a:lnTo>
                          <a:pt x="1997" y="2576"/>
                        </a:lnTo>
                        <a:lnTo>
                          <a:pt x="2269" y="2422"/>
                        </a:lnTo>
                        <a:lnTo>
                          <a:pt x="1867" y="2186"/>
                        </a:lnTo>
                        <a:lnTo>
                          <a:pt x="1867" y="934"/>
                        </a:lnTo>
                        <a:lnTo>
                          <a:pt x="24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3" name="Google Shape;5653;p47"/>
                  <p:cNvSpPr/>
                  <p:nvPr/>
                </p:nvSpPr>
                <p:spPr>
                  <a:xfrm>
                    <a:off x="8717114" y="-3017621"/>
                    <a:ext cx="876353" cy="8766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9" h="3120" extrusionOk="0">
                        <a:moveTo>
                          <a:pt x="1595" y="1"/>
                        </a:moveTo>
                        <a:lnTo>
                          <a:pt x="1347" y="142"/>
                        </a:lnTo>
                        <a:lnTo>
                          <a:pt x="1631" y="320"/>
                        </a:lnTo>
                        <a:lnTo>
                          <a:pt x="2765" y="969"/>
                        </a:lnTo>
                        <a:lnTo>
                          <a:pt x="2765" y="1371"/>
                        </a:lnTo>
                        <a:lnTo>
                          <a:pt x="0" y="2954"/>
                        </a:lnTo>
                        <a:lnTo>
                          <a:pt x="272" y="3119"/>
                        </a:lnTo>
                        <a:lnTo>
                          <a:pt x="3119" y="1465"/>
                        </a:lnTo>
                        <a:lnTo>
                          <a:pt x="3119" y="887"/>
                        </a:lnTo>
                        <a:lnTo>
                          <a:pt x="1890" y="166"/>
                        </a:lnTo>
                        <a:lnTo>
                          <a:pt x="1595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4" name="Google Shape;5654;p47"/>
                  <p:cNvSpPr/>
                  <p:nvPr/>
                </p:nvSpPr>
                <p:spPr>
                  <a:xfrm>
                    <a:off x="9257986" y="-5367666"/>
                    <a:ext cx="697374" cy="6909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82" h="2459" extrusionOk="0">
                        <a:moveTo>
                          <a:pt x="2210" y="1"/>
                        </a:moveTo>
                        <a:lnTo>
                          <a:pt x="1383" y="473"/>
                        </a:lnTo>
                        <a:lnTo>
                          <a:pt x="1383" y="1501"/>
                        </a:lnTo>
                        <a:lnTo>
                          <a:pt x="1" y="2304"/>
                        </a:lnTo>
                        <a:lnTo>
                          <a:pt x="261" y="2458"/>
                        </a:lnTo>
                        <a:lnTo>
                          <a:pt x="1761" y="1584"/>
                        </a:lnTo>
                        <a:lnTo>
                          <a:pt x="1761" y="568"/>
                        </a:lnTo>
                        <a:lnTo>
                          <a:pt x="2482" y="154"/>
                        </a:lnTo>
                        <a:lnTo>
                          <a:pt x="221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5" name="Google Shape;5655;p47"/>
                  <p:cNvSpPr/>
                  <p:nvPr/>
                </p:nvSpPr>
                <p:spPr>
                  <a:xfrm>
                    <a:off x="9520414" y="-5284498"/>
                    <a:ext cx="694002" cy="7271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70" h="2588" extrusionOk="0">
                        <a:moveTo>
                          <a:pt x="2209" y="0"/>
                        </a:moveTo>
                        <a:lnTo>
                          <a:pt x="1382" y="485"/>
                        </a:lnTo>
                        <a:lnTo>
                          <a:pt x="1382" y="1630"/>
                        </a:lnTo>
                        <a:lnTo>
                          <a:pt x="0" y="2422"/>
                        </a:lnTo>
                        <a:lnTo>
                          <a:pt x="260" y="2587"/>
                        </a:lnTo>
                        <a:lnTo>
                          <a:pt x="1748" y="1713"/>
                        </a:lnTo>
                        <a:lnTo>
                          <a:pt x="1748" y="579"/>
                        </a:lnTo>
                        <a:lnTo>
                          <a:pt x="2469" y="154"/>
                        </a:lnTo>
                        <a:lnTo>
                          <a:pt x="22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6" name="Google Shape;5656;p47"/>
                  <p:cNvSpPr/>
                  <p:nvPr/>
                </p:nvSpPr>
                <p:spPr>
                  <a:xfrm>
                    <a:off x="9835665" y="-4843092"/>
                    <a:ext cx="1019368" cy="4017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28" h="1430" extrusionOk="0">
                        <a:moveTo>
                          <a:pt x="3379" y="0"/>
                        </a:moveTo>
                        <a:lnTo>
                          <a:pt x="2552" y="473"/>
                        </a:lnTo>
                        <a:lnTo>
                          <a:pt x="1418" y="473"/>
                        </a:lnTo>
                        <a:lnTo>
                          <a:pt x="0" y="1288"/>
                        </a:lnTo>
                        <a:lnTo>
                          <a:pt x="248" y="1430"/>
                        </a:lnTo>
                        <a:lnTo>
                          <a:pt x="1560" y="674"/>
                        </a:lnTo>
                        <a:lnTo>
                          <a:pt x="2694" y="674"/>
                        </a:lnTo>
                        <a:lnTo>
                          <a:pt x="3627" y="142"/>
                        </a:lnTo>
                        <a:lnTo>
                          <a:pt x="337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7" name="Google Shape;5657;p47"/>
                  <p:cNvSpPr/>
                  <p:nvPr/>
                </p:nvSpPr>
                <p:spPr>
                  <a:xfrm>
                    <a:off x="9653033" y="-5018980"/>
                    <a:ext cx="913161" cy="5313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50" h="1891" extrusionOk="0">
                        <a:moveTo>
                          <a:pt x="2978" y="0"/>
                        </a:moveTo>
                        <a:lnTo>
                          <a:pt x="1" y="1737"/>
                        </a:lnTo>
                        <a:lnTo>
                          <a:pt x="249" y="1890"/>
                        </a:lnTo>
                        <a:lnTo>
                          <a:pt x="3249" y="154"/>
                        </a:lnTo>
                        <a:lnTo>
                          <a:pt x="2978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8" name="Google Shape;5658;p47"/>
                  <p:cNvSpPr/>
                  <p:nvPr/>
                </p:nvSpPr>
                <p:spPr>
                  <a:xfrm>
                    <a:off x="10061285" y="-4713564"/>
                    <a:ext cx="102274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40" h="1442" extrusionOk="0">
                        <a:moveTo>
                          <a:pt x="3367" y="0"/>
                        </a:moveTo>
                        <a:lnTo>
                          <a:pt x="2481" y="508"/>
                        </a:lnTo>
                        <a:lnTo>
                          <a:pt x="1347" y="508"/>
                        </a:lnTo>
                        <a:lnTo>
                          <a:pt x="1" y="1276"/>
                        </a:lnTo>
                        <a:lnTo>
                          <a:pt x="249" y="1441"/>
                        </a:lnTo>
                        <a:lnTo>
                          <a:pt x="1501" y="721"/>
                        </a:lnTo>
                        <a:lnTo>
                          <a:pt x="2635" y="721"/>
                        </a:lnTo>
                        <a:lnTo>
                          <a:pt x="3639" y="142"/>
                        </a:lnTo>
                        <a:lnTo>
                          <a:pt x="3367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9" name="Google Shape;5659;p47"/>
                  <p:cNvSpPr/>
                  <p:nvPr/>
                </p:nvSpPr>
                <p:spPr>
                  <a:xfrm>
                    <a:off x="10270329" y="-4547791"/>
                    <a:ext cx="1099164" cy="3588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12" h="1277" extrusionOk="0">
                        <a:moveTo>
                          <a:pt x="3651" y="1"/>
                        </a:moveTo>
                        <a:lnTo>
                          <a:pt x="3084" y="320"/>
                        </a:lnTo>
                        <a:lnTo>
                          <a:pt x="1407" y="320"/>
                        </a:lnTo>
                        <a:lnTo>
                          <a:pt x="1" y="1135"/>
                        </a:lnTo>
                        <a:lnTo>
                          <a:pt x="261" y="1277"/>
                        </a:lnTo>
                        <a:lnTo>
                          <a:pt x="1548" y="544"/>
                        </a:lnTo>
                        <a:lnTo>
                          <a:pt x="3238" y="544"/>
                        </a:lnTo>
                        <a:lnTo>
                          <a:pt x="3911" y="142"/>
                        </a:lnTo>
                        <a:lnTo>
                          <a:pt x="365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0" name="Google Shape;5660;p47"/>
                  <p:cNvSpPr/>
                  <p:nvPr/>
                </p:nvSpPr>
                <p:spPr>
                  <a:xfrm>
                    <a:off x="10482744" y="-4348583"/>
                    <a:ext cx="1832503" cy="558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22" h="1986" extrusionOk="0">
                        <a:moveTo>
                          <a:pt x="1478" y="1"/>
                        </a:moveTo>
                        <a:lnTo>
                          <a:pt x="1" y="851"/>
                        </a:lnTo>
                        <a:lnTo>
                          <a:pt x="249" y="1005"/>
                        </a:lnTo>
                        <a:lnTo>
                          <a:pt x="1619" y="201"/>
                        </a:lnTo>
                        <a:lnTo>
                          <a:pt x="3191" y="201"/>
                        </a:lnTo>
                        <a:lnTo>
                          <a:pt x="6274" y="1985"/>
                        </a:lnTo>
                        <a:lnTo>
                          <a:pt x="6522" y="1843"/>
                        </a:lnTo>
                        <a:lnTo>
                          <a:pt x="33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1" name="Google Shape;5661;p47"/>
                  <p:cNvSpPr/>
                  <p:nvPr/>
                </p:nvSpPr>
                <p:spPr>
                  <a:xfrm>
                    <a:off x="10652170" y="-4209221"/>
                    <a:ext cx="1523714" cy="501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423" h="1785" extrusionOk="0">
                        <a:moveTo>
                          <a:pt x="1394" y="1"/>
                        </a:moveTo>
                        <a:lnTo>
                          <a:pt x="0" y="816"/>
                        </a:lnTo>
                        <a:lnTo>
                          <a:pt x="260" y="958"/>
                        </a:lnTo>
                        <a:lnTo>
                          <a:pt x="1560" y="213"/>
                        </a:lnTo>
                        <a:lnTo>
                          <a:pt x="2446" y="213"/>
                        </a:lnTo>
                        <a:lnTo>
                          <a:pt x="5163" y="1784"/>
                        </a:lnTo>
                        <a:lnTo>
                          <a:pt x="5423" y="1631"/>
                        </a:lnTo>
                        <a:lnTo>
                          <a:pt x="2599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2" name="Google Shape;5662;p47"/>
                  <p:cNvSpPr/>
                  <p:nvPr/>
                </p:nvSpPr>
                <p:spPr>
                  <a:xfrm>
                    <a:off x="10303764" y="-3691391"/>
                    <a:ext cx="1151987" cy="398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00" h="1419" extrusionOk="0">
                        <a:moveTo>
                          <a:pt x="248" y="1"/>
                        </a:moveTo>
                        <a:lnTo>
                          <a:pt x="0" y="154"/>
                        </a:lnTo>
                        <a:lnTo>
                          <a:pt x="1240" y="875"/>
                        </a:lnTo>
                        <a:lnTo>
                          <a:pt x="2906" y="875"/>
                        </a:lnTo>
                        <a:lnTo>
                          <a:pt x="3839" y="1418"/>
                        </a:lnTo>
                        <a:lnTo>
                          <a:pt x="4099" y="1276"/>
                        </a:lnTo>
                        <a:lnTo>
                          <a:pt x="3060" y="674"/>
                        </a:lnTo>
                        <a:lnTo>
                          <a:pt x="1406" y="674"/>
                        </a:lnTo>
                        <a:lnTo>
                          <a:pt x="248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3" name="Google Shape;5663;p47"/>
                  <p:cNvSpPr/>
                  <p:nvPr/>
                </p:nvSpPr>
                <p:spPr>
                  <a:xfrm>
                    <a:off x="10486115" y="-3817547"/>
                    <a:ext cx="1178680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5" h="1442" extrusionOk="0">
                        <a:moveTo>
                          <a:pt x="261" y="1"/>
                        </a:moveTo>
                        <a:lnTo>
                          <a:pt x="1" y="142"/>
                        </a:lnTo>
                        <a:lnTo>
                          <a:pt x="1253" y="851"/>
                        </a:lnTo>
                        <a:lnTo>
                          <a:pt x="2919" y="851"/>
                        </a:lnTo>
                        <a:lnTo>
                          <a:pt x="3923" y="1442"/>
                        </a:lnTo>
                        <a:lnTo>
                          <a:pt x="4194" y="1300"/>
                        </a:lnTo>
                        <a:lnTo>
                          <a:pt x="3072" y="650"/>
                        </a:lnTo>
                        <a:lnTo>
                          <a:pt x="1395" y="650"/>
                        </a:lnTo>
                        <a:lnTo>
                          <a:pt x="26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4" name="Google Shape;5664;p47"/>
                  <p:cNvSpPr/>
                  <p:nvPr/>
                </p:nvSpPr>
                <p:spPr>
                  <a:xfrm>
                    <a:off x="7747760" y="-3362654"/>
                    <a:ext cx="637527" cy="657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69" h="2340" extrusionOk="0">
                        <a:moveTo>
                          <a:pt x="2009" y="0"/>
                        </a:moveTo>
                        <a:lnTo>
                          <a:pt x="1879" y="71"/>
                        </a:lnTo>
                        <a:lnTo>
                          <a:pt x="521" y="862"/>
                        </a:lnTo>
                        <a:lnTo>
                          <a:pt x="521" y="1878"/>
                        </a:lnTo>
                        <a:lnTo>
                          <a:pt x="1" y="2185"/>
                        </a:lnTo>
                        <a:lnTo>
                          <a:pt x="249" y="2339"/>
                        </a:lnTo>
                        <a:lnTo>
                          <a:pt x="887" y="1961"/>
                        </a:lnTo>
                        <a:lnTo>
                          <a:pt x="887" y="945"/>
                        </a:lnTo>
                        <a:lnTo>
                          <a:pt x="2127" y="224"/>
                        </a:lnTo>
                        <a:lnTo>
                          <a:pt x="2269" y="154"/>
                        </a:lnTo>
                        <a:lnTo>
                          <a:pt x="2009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5" name="Google Shape;5665;p47"/>
                  <p:cNvSpPr/>
                  <p:nvPr/>
                </p:nvSpPr>
                <p:spPr>
                  <a:xfrm>
                    <a:off x="7538717" y="-3498925"/>
                    <a:ext cx="611115" cy="677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75" h="2411" extrusionOk="0">
                        <a:moveTo>
                          <a:pt x="1926" y="1"/>
                        </a:moveTo>
                        <a:lnTo>
                          <a:pt x="1773" y="83"/>
                        </a:lnTo>
                        <a:lnTo>
                          <a:pt x="438" y="875"/>
                        </a:lnTo>
                        <a:lnTo>
                          <a:pt x="438" y="2009"/>
                        </a:lnTo>
                        <a:lnTo>
                          <a:pt x="1" y="2245"/>
                        </a:lnTo>
                        <a:lnTo>
                          <a:pt x="272" y="2411"/>
                        </a:lnTo>
                        <a:lnTo>
                          <a:pt x="804" y="2092"/>
                        </a:lnTo>
                        <a:lnTo>
                          <a:pt x="804" y="958"/>
                        </a:lnTo>
                        <a:lnTo>
                          <a:pt x="2044" y="237"/>
                        </a:lnTo>
                        <a:lnTo>
                          <a:pt x="2174" y="142"/>
                        </a:lnTo>
                        <a:lnTo>
                          <a:pt x="192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6" name="Google Shape;5666;p47"/>
                  <p:cNvSpPr/>
                  <p:nvPr/>
                </p:nvSpPr>
                <p:spPr>
                  <a:xfrm>
                    <a:off x="7870545" y="-3037570"/>
                    <a:ext cx="1026112" cy="4051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2" h="1442" extrusionOk="0">
                        <a:moveTo>
                          <a:pt x="3403" y="1"/>
                        </a:moveTo>
                        <a:lnTo>
                          <a:pt x="3344" y="24"/>
                        </a:lnTo>
                        <a:lnTo>
                          <a:pt x="2092" y="745"/>
                        </a:lnTo>
                        <a:lnTo>
                          <a:pt x="946" y="745"/>
                        </a:lnTo>
                        <a:lnTo>
                          <a:pt x="1" y="1288"/>
                        </a:lnTo>
                        <a:lnTo>
                          <a:pt x="273" y="1442"/>
                        </a:lnTo>
                        <a:lnTo>
                          <a:pt x="1100" y="958"/>
                        </a:lnTo>
                        <a:lnTo>
                          <a:pt x="2234" y="958"/>
                        </a:lnTo>
                        <a:lnTo>
                          <a:pt x="3592" y="178"/>
                        </a:lnTo>
                        <a:lnTo>
                          <a:pt x="3651" y="142"/>
                        </a:lnTo>
                        <a:lnTo>
                          <a:pt x="340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7" name="Google Shape;5667;p47"/>
                  <p:cNvSpPr/>
                  <p:nvPr/>
                </p:nvSpPr>
                <p:spPr>
                  <a:xfrm>
                    <a:off x="6751994" y="-3661608"/>
                    <a:ext cx="1128948" cy="382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18" h="1360" extrusionOk="0">
                        <a:moveTo>
                          <a:pt x="3746" y="1"/>
                        </a:moveTo>
                        <a:lnTo>
                          <a:pt x="3604" y="95"/>
                        </a:lnTo>
                        <a:lnTo>
                          <a:pt x="2470" y="757"/>
                        </a:lnTo>
                        <a:lnTo>
                          <a:pt x="781" y="757"/>
                        </a:lnTo>
                        <a:lnTo>
                          <a:pt x="1" y="1194"/>
                        </a:lnTo>
                        <a:lnTo>
                          <a:pt x="249" y="1359"/>
                        </a:lnTo>
                        <a:lnTo>
                          <a:pt x="934" y="958"/>
                        </a:lnTo>
                        <a:lnTo>
                          <a:pt x="2612" y="958"/>
                        </a:lnTo>
                        <a:lnTo>
                          <a:pt x="3852" y="237"/>
                        </a:lnTo>
                        <a:lnTo>
                          <a:pt x="4017" y="154"/>
                        </a:lnTo>
                        <a:lnTo>
                          <a:pt x="3746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668" name="Google Shape;5668;p47"/>
                <p:cNvSpPr/>
                <p:nvPr/>
              </p:nvSpPr>
              <p:spPr>
                <a:xfrm>
                  <a:off x="6598965" y="-3776740"/>
                  <a:ext cx="1021412" cy="2822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7" h="1182" extrusionOk="0">
                      <a:moveTo>
                        <a:pt x="4017" y="0"/>
                      </a:moveTo>
                      <a:lnTo>
                        <a:pt x="3887" y="71"/>
                      </a:lnTo>
                      <a:lnTo>
                        <a:pt x="2516" y="875"/>
                      </a:lnTo>
                      <a:lnTo>
                        <a:pt x="284" y="875"/>
                      </a:lnTo>
                      <a:lnTo>
                        <a:pt x="0" y="1028"/>
                      </a:lnTo>
                      <a:lnTo>
                        <a:pt x="272" y="1182"/>
                      </a:lnTo>
                      <a:lnTo>
                        <a:pt x="437" y="1075"/>
                      </a:lnTo>
                      <a:lnTo>
                        <a:pt x="2658" y="1075"/>
                      </a:lnTo>
                      <a:lnTo>
                        <a:pt x="4135" y="225"/>
                      </a:lnTo>
                      <a:lnTo>
                        <a:pt x="4277" y="142"/>
                      </a:lnTo>
                      <a:lnTo>
                        <a:pt x="401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69" name="Google Shape;5669;p47"/>
              <p:cNvSpPr/>
              <p:nvPr/>
            </p:nvSpPr>
            <p:spPr>
              <a:xfrm flipH="1">
                <a:off x="9817982" y="7218955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47"/>
              <p:cNvSpPr/>
              <p:nvPr/>
            </p:nvSpPr>
            <p:spPr>
              <a:xfrm flipH="1">
                <a:off x="11341013" y="7218966"/>
                <a:ext cx="1532304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97" h="7171" extrusionOk="0">
                    <a:moveTo>
                      <a:pt x="1" y="0"/>
                    </a:moveTo>
                    <a:lnTo>
                      <a:pt x="1" y="307"/>
                    </a:lnTo>
                    <a:lnTo>
                      <a:pt x="11897" y="7171"/>
                    </a:lnTo>
                    <a:lnTo>
                      <a:pt x="11897" y="68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47"/>
              <p:cNvSpPr/>
              <p:nvPr/>
            </p:nvSpPr>
            <p:spPr>
              <a:xfrm flipH="1">
                <a:off x="9812585" y="7218966"/>
                <a:ext cx="1524705" cy="923607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7171" extrusionOk="0">
                    <a:moveTo>
                      <a:pt x="11838" y="0"/>
                    </a:moveTo>
                    <a:lnTo>
                      <a:pt x="1" y="6875"/>
                    </a:lnTo>
                    <a:lnTo>
                      <a:pt x="1" y="7171"/>
                    </a:lnTo>
                    <a:lnTo>
                      <a:pt x="11838" y="307"/>
                    </a:lnTo>
                    <a:lnTo>
                      <a:pt x="11838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672" name="Google Shape;5672;p47"/>
              <p:cNvGrpSpPr/>
              <p:nvPr/>
            </p:nvGrpSpPr>
            <p:grpSpPr>
              <a:xfrm>
                <a:off x="10884983" y="6879817"/>
                <a:ext cx="922893" cy="599206"/>
                <a:chOff x="-4004340" y="2465518"/>
                <a:chExt cx="1791330" cy="1162830"/>
              </a:xfrm>
            </p:grpSpPr>
            <p:sp>
              <p:nvSpPr>
                <p:cNvPr id="5673" name="Google Shape;5673;p47"/>
                <p:cNvSpPr/>
                <p:nvPr/>
              </p:nvSpPr>
              <p:spPr>
                <a:xfrm>
                  <a:off x="-3238869" y="3540443"/>
                  <a:ext cx="296388" cy="76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686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2671" y="68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4" name="Google Shape;5674;p47"/>
                <p:cNvSpPr/>
                <p:nvPr/>
              </p:nvSpPr>
              <p:spPr>
                <a:xfrm>
                  <a:off x="-2741963" y="2725067"/>
                  <a:ext cx="14536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31" extrusionOk="0">
                      <a:moveTo>
                        <a:pt x="0" y="0"/>
                      </a:moveTo>
                      <a:lnTo>
                        <a:pt x="0" y="60"/>
                      </a:lnTo>
                      <a:lnTo>
                        <a:pt x="130" y="130"/>
                      </a:lnTo>
                      <a:lnTo>
                        <a:pt x="130" y="8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5" name="Google Shape;5675;p47"/>
                <p:cNvSpPr/>
                <p:nvPr/>
              </p:nvSpPr>
              <p:spPr>
                <a:xfrm>
                  <a:off x="-3461689" y="2727730"/>
                  <a:ext cx="14536" cy="1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142" extrusionOk="0">
                      <a:moveTo>
                        <a:pt x="131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31" y="47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6" name="Google Shape;5676;p47"/>
                <p:cNvSpPr/>
                <p:nvPr/>
              </p:nvSpPr>
              <p:spPr>
                <a:xfrm>
                  <a:off x="-2942590" y="3124876"/>
                  <a:ext cx="714504" cy="491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431" extrusionOk="0">
                      <a:moveTo>
                        <a:pt x="6439" y="0"/>
                      </a:moveTo>
                      <a:lnTo>
                        <a:pt x="1" y="3745"/>
                      </a:lnTo>
                      <a:lnTo>
                        <a:pt x="1" y="4430"/>
                      </a:lnTo>
                      <a:lnTo>
                        <a:pt x="6439" y="697"/>
                      </a:lnTo>
                      <a:lnTo>
                        <a:pt x="643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7" name="Google Shape;5677;p47"/>
                <p:cNvSpPr/>
                <p:nvPr/>
              </p:nvSpPr>
              <p:spPr>
                <a:xfrm>
                  <a:off x="-3958484" y="3126208"/>
                  <a:ext cx="719719" cy="490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419" extrusionOk="0">
                      <a:moveTo>
                        <a:pt x="1" y="0"/>
                      </a:moveTo>
                      <a:lnTo>
                        <a:pt x="1" y="685"/>
                      </a:lnTo>
                      <a:lnTo>
                        <a:pt x="6486" y="4418"/>
                      </a:lnTo>
                      <a:lnTo>
                        <a:pt x="6486" y="373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8" name="Google Shape;5678;p47"/>
                <p:cNvSpPr/>
                <p:nvPr/>
              </p:nvSpPr>
              <p:spPr>
                <a:xfrm>
                  <a:off x="-3958484" y="2537645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4"/>
                      </a:lnTo>
                      <a:lnTo>
                        <a:pt x="6486" y="9037"/>
                      </a:lnTo>
                      <a:lnTo>
                        <a:pt x="9156" y="9037"/>
                      </a:lnTo>
                      <a:lnTo>
                        <a:pt x="15594" y="5292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9" name="Google Shape;5679;p47"/>
                <p:cNvSpPr/>
                <p:nvPr/>
              </p:nvSpPr>
              <p:spPr>
                <a:xfrm>
                  <a:off x="-2709228" y="2744708"/>
                  <a:ext cx="15868" cy="14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31" extrusionOk="0">
                      <a:moveTo>
                        <a:pt x="1" y="1"/>
                      </a:moveTo>
                      <a:lnTo>
                        <a:pt x="12" y="60"/>
                      </a:lnTo>
                      <a:lnTo>
                        <a:pt x="142" y="131"/>
                      </a:lnTo>
                      <a:lnTo>
                        <a:pt x="142" y="8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0" name="Google Shape;5680;p47"/>
                <p:cNvSpPr/>
                <p:nvPr/>
              </p:nvSpPr>
              <p:spPr>
                <a:xfrm>
                  <a:off x="-2709228" y="2725067"/>
                  <a:ext cx="48603" cy="289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1" extrusionOk="0">
                      <a:moveTo>
                        <a:pt x="308" y="0"/>
                      </a:moveTo>
                      <a:lnTo>
                        <a:pt x="1" y="178"/>
                      </a:lnTo>
                      <a:lnTo>
                        <a:pt x="142" y="260"/>
                      </a:lnTo>
                      <a:lnTo>
                        <a:pt x="438" y="83"/>
                      </a:lnTo>
                      <a:lnTo>
                        <a:pt x="3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1" name="Google Shape;5681;p47"/>
                <p:cNvSpPr/>
                <p:nvPr/>
              </p:nvSpPr>
              <p:spPr>
                <a:xfrm>
                  <a:off x="-3495755" y="2747371"/>
                  <a:ext cx="15868" cy="15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" h="143" extrusionOk="0">
                      <a:moveTo>
                        <a:pt x="142" y="0"/>
                      </a:moveTo>
                      <a:lnTo>
                        <a:pt x="1" y="83"/>
                      </a:lnTo>
                      <a:lnTo>
                        <a:pt x="1" y="142"/>
                      </a:lnTo>
                      <a:lnTo>
                        <a:pt x="142" y="48"/>
                      </a:lnTo>
                      <a:lnTo>
                        <a:pt x="14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2" name="Google Shape;5682;p47"/>
                <p:cNvSpPr/>
                <p:nvPr/>
              </p:nvSpPr>
              <p:spPr>
                <a:xfrm>
                  <a:off x="-3528490" y="2727730"/>
                  <a:ext cx="48603" cy="28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8" h="260" extrusionOk="0">
                      <a:moveTo>
                        <a:pt x="130" y="0"/>
                      </a:moveTo>
                      <a:lnTo>
                        <a:pt x="0" y="83"/>
                      </a:lnTo>
                      <a:lnTo>
                        <a:pt x="296" y="260"/>
                      </a:lnTo>
                      <a:lnTo>
                        <a:pt x="437" y="177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3" name="Google Shape;5683;p47"/>
                <p:cNvSpPr/>
                <p:nvPr/>
              </p:nvSpPr>
              <p:spPr>
                <a:xfrm>
                  <a:off x="-2942590" y="3054080"/>
                  <a:ext cx="714504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39" h="4171" extrusionOk="0">
                      <a:moveTo>
                        <a:pt x="6439" y="1"/>
                      </a:moveTo>
                      <a:lnTo>
                        <a:pt x="1" y="3734"/>
                      </a:lnTo>
                      <a:lnTo>
                        <a:pt x="1" y="4171"/>
                      </a:lnTo>
                      <a:lnTo>
                        <a:pt x="6439" y="414"/>
                      </a:lnTo>
                      <a:lnTo>
                        <a:pt x="6439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4" name="Google Shape;5684;p47"/>
                <p:cNvSpPr/>
                <p:nvPr/>
              </p:nvSpPr>
              <p:spPr>
                <a:xfrm>
                  <a:off x="-3958484" y="3054080"/>
                  <a:ext cx="719719" cy="462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6" h="4171" extrusionOk="0">
                      <a:moveTo>
                        <a:pt x="1" y="1"/>
                      </a:moveTo>
                      <a:lnTo>
                        <a:pt x="1" y="414"/>
                      </a:lnTo>
                      <a:lnTo>
                        <a:pt x="6486" y="4171"/>
                      </a:lnTo>
                      <a:lnTo>
                        <a:pt x="6486" y="3734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5" name="Google Shape;5685;p47"/>
                <p:cNvSpPr/>
                <p:nvPr/>
              </p:nvSpPr>
              <p:spPr>
                <a:xfrm>
                  <a:off x="-3238869" y="3468316"/>
                  <a:ext cx="296388" cy="48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438" extrusionOk="0">
                      <a:moveTo>
                        <a:pt x="1" y="1"/>
                      </a:moveTo>
                      <a:lnTo>
                        <a:pt x="1" y="438"/>
                      </a:lnTo>
                      <a:lnTo>
                        <a:pt x="2671" y="438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6" name="Google Shape;5686;p47"/>
                <p:cNvSpPr/>
                <p:nvPr/>
              </p:nvSpPr>
              <p:spPr>
                <a:xfrm>
                  <a:off x="-3958484" y="2465518"/>
                  <a:ext cx="1730388" cy="100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94" h="9038" extrusionOk="0">
                      <a:moveTo>
                        <a:pt x="6427" y="0"/>
                      </a:moveTo>
                      <a:lnTo>
                        <a:pt x="1" y="3745"/>
                      </a:lnTo>
                      <a:lnTo>
                        <a:pt x="1" y="5305"/>
                      </a:lnTo>
                      <a:lnTo>
                        <a:pt x="6486" y="9038"/>
                      </a:lnTo>
                      <a:lnTo>
                        <a:pt x="9156" y="9038"/>
                      </a:lnTo>
                      <a:lnTo>
                        <a:pt x="15594" y="5305"/>
                      </a:lnTo>
                      <a:lnTo>
                        <a:pt x="15594" y="3745"/>
                      </a:lnTo>
                      <a:lnTo>
                        <a:pt x="910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7" name="Google Shape;5687;p47"/>
                <p:cNvSpPr/>
                <p:nvPr/>
              </p:nvSpPr>
              <p:spPr>
                <a:xfrm>
                  <a:off x="-3904776" y="2516673"/>
                  <a:ext cx="1625637" cy="899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0" h="8105" extrusionOk="0">
                      <a:moveTo>
                        <a:pt x="8412" y="402"/>
                      </a:moveTo>
                      <a:lnTo>
                        <a:pt x="14271" y="3769"/>
                      </a:lnTo>
                      <a:lnTo>
                        <a:pt x="14271" y="4347"/>
                      </a:lnTo>
                      <a:lnTo>
                        <a:pt x="8447" y="7726"/>
                      </a:lnTo>
                      <a:lnTo>
                        <a:pt x="6226" y="7726"/>
                      </a:lnTo>
                      <a:lnTo>
                        <a:pt x="355" y="4347"/>
                      </a:lnTo>
                      <a:lnTo>
                        <a:pt x="355" y="3780"/>
                      </a:lnTo>
                      <a:lnTo>
                        <a:pt x="6179" y="402"/>
                      </a:lnTo>
                      <a:close/>
                      <a:moveTo>
                        <a:pt x="6085" y="0"/>
                      </a:moveTo>
                      <a:lnTo>
                        <a:pt x="1" y="3544"/>
                      </a:lnTo>
                      <a:lnTo>
                        <a:pt x="1" y="4560"/>
                      </a:lnTo>
                      <a:lnTo>
                        <a:pt x="6132" y="8104"/>
                      </a:lnTo>
                      <a:lnTo>
                        <a:pt x="8565" y="8104"/>
                      </a:lnTo>
                      <a:lnTo>
                        <a:pt x="14649" y="4560"/>
                      </a:lnTo>
                      <a:lnTo>
                        <a:pt x="14649" y="3544"/>
                      </a:lnTo>
                      <a:lnTo>
                        <a:pt x="8518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8" name="Google Shape;5688;p47"/>
                <p:cNvSpPr/>
                <p:nvPr/>
              </p:nvSpPr>
              <p:spPr>
                <a:xfrm>
                  <a:off x="-3722570" y="2675243"/>
                  <a:ext cx="668675" cy="385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6" h="3474" extrusionOk="0">
                      <a:moveTo>
                        <a:pt x="4502" y="1"/>
                      </a:moveTo>
                      <a:lnTo>
                        <a:pt x="1" y="2599"/>
                      </a:lnTo>
                      <a:lnTo>
                        <a:pt x="1525" y="3474"/>
                      </a:lnTo>
                      <a:lnTo>
                        <a:pt x="6026" y="875"/>
                      </a:lnTo>
                      <a:lnTo>
                        <a:pt x="4502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9" name="Google Shape;5689;p47"/>
                <p:cNvSpPr/>
                <p:nvPr/>
              </p:nvSpPr>
              <p:spPr>
                <a:xfrm>
                  <a:off x="-3537701" y="2688337"/>
                  <a:ext cx="778752" cy="4497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18" h="4053" extrusionOk="0">
                      <a:moveTo>
                        <a:pt x="5966" y="1"/>
                      </a:moveTo>
                      <a:lnTo>
                        <a:pt x="1" y="3450"/>
                      </a:lnTo>
                      <a:lnTo>
                        <a:pt x="1052" y="4053"/>
                      </a:lnTo>
                      <a:lnTo>
                        <a:pt x="7018" y="615"/>
                      </a:lnTo>
                      <a:lnTo>
                        <a:pt x="5966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0" name="Google Shape;5690;p47"/>
                <p:cNvSpPr/>
                <p:nvPr/>
              </p:nvSpPr>
              <p:spPr>
                <a:xfrm>
                  <a:off x="-3402655" y="2832593"/>
                  <a:ext cx="624067" cy="360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4" h="3249" extrusionOk="0">
                      <a:moveTo>
                        <a:pt x="4915" y="0"/>
                      </a:moveTo>
                      <a:lnTo>
                        <a:pt x="0" y="2859"/>
                      </a:lnTo>
                      <a:lnTo>
                        <a:pt x="709" y="3249"/>
                      </a:lnTo>
                      <a:lnTo>
                        <a:pt x="5623" y="414"/>
                      </a:lnTo>
                      <a:lnTo>
                        <a:pt x="491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1" name="Google Shape;5691;p47"/>
                <p:cNvSpPr/>
                <p:nvPr/>
              </p:nvSpPr>
              <p:spPr>
                <a:xfrm>
                  <a:off x="-3210018" y="2946554"/>
                  <a:ext cx="626730" cy="36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48" h="3250" extrusionOk="0">
                      <a:moveTo>
                        <a:pt x="4939" y="1"/>
                      </a:moveTo>
                      <a:lnTo>
                        <a:pt x="1" y="2836"/>
                      </a:lnTo>
                      <a:lnTo>
                        <a:pt x="733" y="3250"/>
                      </a:lnTo>
                      <a:lnTo>
                        <a:pt x="5648" y="391"/>
                      </a:lnTo>
                      <a:lnTo>
                        <a:pt x="4939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2" name="Google Shape;5692;p47"/>
                <p:cNvSpPr/>
                <p:nvPr/>
              </p:nvSpPr>
              <p:spPr>
                <a:xfrm>
                  <a:off x="-3305671" y="3060627"/>
                  <a:ext cx="329122" cy="188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1702" extrusionOk="0">
                      <a:moveTo>
                        <a:pt x="2257" y="1"/>
                      </a:moveTo>
                      <a:lnTo>
                        <a:pt x="0" y="1300"/>
                      </a:lnTo>
                      <a:lnTo>
                        <a:pt x="709" y="1702"/>
                      </a:lnTo>
                      <a:lnTo>
                        <a:pt x="2966" y="402"/>
                      </a:lnTo>
                      <a:lnTo>
                        <a:pt x="2257" y="1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3" name="Google Shape;5693;p47"/>
                <p:cNvSpPr/>
                <p:nvPr/>
              </p:nvSpPr>
              <p:spPr>
                <a:xfrm>
                  <a:off x="-3009391" y="2888963"/>
                  <a:ext cx="327791" cy="190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" h="1714" extrusionOk="0">
                      <a:moveTo>
                        <a:pt x="2245" y="0"/>
                      </a:moveTo>
                      <a:lnTo>
                        <a:pt x="0" y="1300"/>
                      </a:lnTo>
                      <a:lnTo>
                        <a:pt x="709" y="1713"/>
                      </a:lnTo>
                      <a:lnTo>
                        <a:pt x="2954" y="414"/>
                      </a:lnTo>
                      <a:lnTo>
                        <a:pt x="2245" y="0"/>
                      </a:lnTo>
                      <a:close/>
                    </a:path>
                  </a:pathLst>
                </a:custGeom>
                <a:solidFill>
                  <a:srgbClr val="EBEAEA">
                    <a:alpha val="5346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5694" name="Google Shape;5694;p47"/>
                <p:cNvGrpSpPr/>
                <p:nvPr/>
              </p:nvGrpSpPr>
              <p:grpSpPr>
                <a:xfrm>
                  <a:off x="-4004340" y="3104789"/>
                  <a:ext cx="1791330" cy="523558"/>
                  <a:chOff x="-4004340" y="3104789"/>
                  <a:chExt cx="1791330" cy="523558"/>
                </a:xfrm>
              </p:grpSpPr>
              <p:grpSp>
                <p:nvGrpSpPr>
                  <p:cNvPr id="5695" name="Google Shape;5695;p47"/>
                  <p:cNvGrpSpPr/>
                  <p:nvPr/>
                </p:nvGrpSpPr>
                <p:grpSpPr>
                  <a:xfrm>
                    <a:off x="-2940565" y="3136014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696" name="Google Shape;5696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697" name="Google Shape;56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8" name="Google Shape;56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699" name="Google Shape;56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0" name="Google Shape;57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1" name="Google Shape;57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2" name="Google Shape;57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3" name="Google Shape;57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4" name="Google Shape;57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5" name="Google Shape;57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06" name="Google Shape;5706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07" name="Google Shape;57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8" name="Google Shape;57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09" name="Google Shape;57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0" name="Google Shape;57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1" name="Google Shape;57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2" name="Google Shape;57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3" name="Google Shape;57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4" name="Google Shape;57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5" name="Google Shape;57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16" name="Google Shape;5716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17" name="Google Shape;57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8" name="Google Shape;57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19" name="Google Shape;57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0" name="Google Shape;57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1" name="Google Shape;57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2" name="Google Shape;57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3" name="Google Shape;57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4" name="Google Shape;57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5" name="Google Shape;57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26" name="Google Shape;5726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27" name="Google Shape;57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8" name="Google Shape;57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29" name="Google Shape;57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0" name="Google Shape;57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1" name="Google Shape;57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2" name="Google Shape;57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3" name="Google Shape;57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4" name="Google Shape;57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5" name="Google Shape;57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36" name="Google Shape;5736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37" name="Google Shape;57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8" name="Google Shape;57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39" name="Google Shape;57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0" name="Google Shape;57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1" name="Google Shape;57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2" name="Google Shape;57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3" name="Google Shape;57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4" name="Google Shape;57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5" name="Google Shape;57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46" name="Google Shape;5746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47" name="Google Shape;57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8" name="Google Shape;57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49" name="Google Shape;57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0" name="Google Shape;57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1" name="Google Shape;57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2" name="Google Shape;57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3" name="Google Shape;57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4" name="Google Shape;57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5" name="Google Shape;57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56" name="Google Shape;5756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57" name="Google Shape;57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8" name="Google Shape;57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59" name="Google Shape;57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0" name="Google Shape;57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1" name="Google Shape;57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2" name="Google Shape;57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3" name="Google Shape;57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4" name="Google Shape;57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5" name="Google Shape;57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66" name="Google Shape;5766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67" name="Google Shape;576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8" name="Google Shape;576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69" name="Google Shape;576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0" name="Google Shape;577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1" name="Google Shape;577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2" name="Google Shape;577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3" name="Google Shape;577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4" name="Google Shape;577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5" name="Google Shape;577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76" name="Google Shape;5776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77" name="Google Shape;577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8" name="Google Shape;577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79" name="Google Shape;577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0" name="Google Shape;578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1" name="Google Shape;578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2" name="Google Shape;578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3" name="Google Shape;578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4" name="Google Shape;578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5" name="Google Shape;578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86" name="Google Shape;5786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87" name="Google Shape;578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8" name="Google Shape;578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89" name="Google Shape;578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0" name="Google Shape;579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1" name="Google Shape;579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2" name="Google Shape;579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3" name="Google Shape;579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4" name="Google Shape;579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5" name="Google Shape;579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796" name="Google Shape;5796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797" name="Google Shape;579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8" name="Google Shape;579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799" name="Google Shape;579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0" name="Google Shape;580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1" name="Google Shape;580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2" name="Google Shape;580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3" name="Google Shape;580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4" name="Google Shape;580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5" name="Google Shape;580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06" name="Google Shape;5806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07" name="Google Shape;580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8" name="Google Shape;580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09" name="Google Shape;580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0" name="Google Shape;581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1" name="Google Shape;581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2" name="Google Shape;581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3" name="Google Shape;581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4" name="Google Shape;581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5" name="Google Shape;581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16" name="Google Shape;5816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17" name="Google Shape;581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8" name="Google Shape;581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19" name="Google Shape;581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0" name="Google Shape;582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1" name="Google Shape;582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2" name="Google Shape;582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3" name="Google Shape;582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4" name="Google Shape;582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5" name="Google Shape;582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26" name="Google Shape;5826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27" name="Google Shape;582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8" name="Google Shape;582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29" name="Google Shape;582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0" name="Google Shape;583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1" name="Google Shape;583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2" name="Google Shape;583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3" name="Google Shape;583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4" name="Google Shape;583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5" name="Google Shape;583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36" name="Google Shape;5836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37" name="Google Shape;583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8" name="Google Shape;583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39" name="Google Shape;583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0" name="Google Shape;584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1" name="Google Shape;584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2" name="Google Shape;584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3" name="Google Shape;584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4" name="Google Shape;584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5" name="Google Shape;584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46" name="Google Shape;5846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47" name="Google Shape;584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8" name="Google Shape;584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49" name="Google Shape;584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0" name="Google Shape;585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1" name="Google Shape;585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2" name="Google Shape;585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3" name="Google Shape;585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4" name="Google Shape;585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5" name="Google Shape;585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56" name="Google Shape;5856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57" name="Google Shape;5857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8" name="Google Shape;5858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59" name="Google Shape;5859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0" name="Google Shape;5860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1" name="Google Shape;5861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2" name="Google Shape;5862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3" name="Google Shape;5863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4" name="Google Shape;5864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5" name="Google Shape;5865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grpSp>
                <p:nvGrpSpPr>
                  <p:cNvPr id="5866" name="Google Shape;5866;p47"/>
                  <p:cNvGrpSpPr/>
                  <p:nvPr/>
                </p:nvGrpSpPr>
                <p:grpSpPr>
                  <a:xfrm flipH="1">
                    <a:off x="-4004340" y="3104789"/>
                    <a:ext cx="727555" cy="492333"/>
                    <a:chOff x="-2940565" y="3136014"/>
                    <a:chExt cx="727555" cy="492333"/>
                  </a:xfrm>
                </p:grpSpPr>
                <p:grpSp>
                  <p:nvGrpSpPr>
                    <p:cNvPr id="5867" name="Google Shape;5867;p47"/>
                    <p:cNvGrpSpPr/>
                    <p:nvPr/>
                  </p:nvGrpSpPr>
                  <p:grpSpPr>
                    <a:xfrm>
                      <a:off x="-2940565" y="349062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68" name="Google Shape;58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69" name="Google Shape;58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0" name="Google Shape;58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1" name="Google Shape;58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2" name="Google Shape;58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3" name="Google Shape;58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4" name="Google Shape;58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5" name="Google Shape;58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6" name="Google Shape;58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77" name="Google Shape;5877;p47"/>
                    <p:cNvGrpSpPr/>
                    <p:nvPr/>
                  </p:nvGrpSpPr>
                  <p:grpSpPr>
                    <a:xfrm>
                      <a:off x="-2901816" y="346846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78" name="Google Shape;58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79" name="Google Shape;58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0" name="Google Shape;58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1" name="Google Shape;58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2" name="Google Shape;58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3" name="Google Shape;58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4" name="Google Shape;58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5" name="Google Shape;58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6" name="Google Shape;58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87" name="Google Shape;5887;p47"/>
                    <p:cNvGrpSpPr/>
                    <p:nvPr/>
                  </p:nvGrpSpPr>
                  <p:grpSpPr>
                    <a:xfrm>
                      <a:off x="-2863068" y="344630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88" name="Google Shape;58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89" name="Google Shape;58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0" name="Google Shape;58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1" name="Google Shape;58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2" name="Google Shape;58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3" name="Google Shape;58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4" name="Google Shape;58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5" name="Google Shape;58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6" name="Google Shape;58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897" name="Google Shape;5897;p47"/>
                    <p:cNvGrpSpPr/>
                    <p:nvPr/>
                  </p:nvGrpSpPr>
                  <p:grpSpPr>
                    <a:xfrm>
                      <a:off x="-2824319" y="342413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898" name="Google Shape;58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899" name="Google Shape;58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0" name="Google Shape;59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1" name="Google Shape;59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2" name="Google Shape;59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3" name="Google Shape;59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4" name="Google Shape;59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5" name="Google Shape;59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6" name="Google Shape;59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07" name="Google Shape;5907;p47"/>
                    <p:cNvGrpSpPr/>
                    <p:nvPr/>
                  </p:nvGrpSpPr>
                  <p:grpSpPr>
                    <a:xfrm>
                      <a:off x="-2785571" y="3401973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08" name="Google Shape;59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09" name="Google Shape;59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0" name="Google Shape;59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1" name="Google Shape;59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2" name="Google Shape;59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3" name="Google Shape;59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4" name="Google Shape;59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5" name="Google Shape;59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6" name="Google Shape;59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17" name="Google Shape;5917;p47"/>
                    <p:cNvGrpSpPr/>
                    <p:nvPr/>
                  </p:nvGrpSpPr>
                  <p:grpSpPr>
                    <a:xfrm>
                      <a:off x="-2746822" y="337981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18" name="Google Shape;59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19" name="Google Shape;59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0" name="Google Shape;59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1" name="Google Shape;59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2" name="Google Shape;59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3" name="Google Shape;59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4" name="Google Shape;59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5" name="Google Shape;59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6" name="Google Shape;59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27" name="Google Shape;5927;p47"/>
                    <p:cNvGrpSpPr/>
                    <p:nvPr/>
                  </p:nvGrpSpPr>
                  <p:grpSpPr>
                    <a:xfrm>
                      <a:off x="-2708074" y="335764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28" name="Google Shape;59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29" name="Google Shape;59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0" name="Google Shape;59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1" name="Google Shape;59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2" name="Google Shape;59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3" name="Google Shape;59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4" name="Google Shape;59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5" name="Google Shape;59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6" name="Google Shape;59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37" name="Google Shape;5937;p47"/>
                    <p:cNvGrpSpPr/>
                    <p:nvPr/>
                  </p:nvGrpSpPr>
                  <p:grpSpPr>
                    <a:xfrm>
                      <a:off x="-2669325" y="333548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38" name="Google Shape;593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39" name="Google Shape;593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0" name="Google Shape;594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1" name="Google Shape;594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2" name="Google Shape;594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3" name="Google Shape;594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4" name="Google Shape;594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5" name="Google Shape;594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6" name="Google Shape;594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47" name="Google Shape;5947;p47"/>
                    <p:cNvGrpSpPr/>
                    <p:nvPr/>
                  </p:nvGrpSpPr>
                  <p:grpSpPr>
                    <a:xfrm>
                      <a:off x="-2630577" y="331332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48" name="Google Shape;594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49" name="Google Shape;594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0" name="Google Shape;595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1" name="Google Shape;595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2" name="Google Shape;595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3" name="Google Shape;595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4" name="Google Shape;595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5" name="Google Shape;595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6" name="Google Shape;595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57" name="Google Shape;5957;p47"/>
                    <p:cNvGrpSpPr/>
                    <p:nvPr/>
                  </p:nvGrpSpPr>
                  <p:grpSpPr>
                    <a:xfrm>
                      <a:off x="-2591829" y="329115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58" name="Google Shape;595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59" name="Google Shape;595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0" name="Google Shape;596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1" name="Google Shape;596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2" name="Google Shape;596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3" name="Google Shape;596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4" name="Google Shape;596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5" name="Google Shape;596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6" name="Google Shape;596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67" name="Google Shape;5967;p47"/>
                    <p:cNvGrpSpPr/>
                    <p:nvPr/>
                  </p:nvGrpSpPr>
                  <p:grpSpPr>
                    <a:xfrm>
                      <a:off x="-2553080" y="326899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68" name="Google Shape;596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69" name="Google Shape;596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0" name="Google Shape;597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1" name="Google Shape;597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2" name="Google Shape;597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3" name="Google Shape;597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4" name="Google Shape;597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5" name="Google Shape;597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6" name="Google Shape;597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77" name="Google Shape;5977;p47"/>
                    <p:cNvGrpSpPr/>
                    <p:nvPr/>
                  </p:nvGrpSpPr>
                  <p:grpSpPr>
                    <a:xfrm>
                      <a:off x="-2514332" y="3246830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78" name="Google Shape;597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79" name="Google Shape;597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0" name="Google Shape;598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1" name="Google Shape;598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2" name="Google Shape;598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3" name="Google Shape;598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4" name="Google Shape;598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5" name="Google Shape;598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6" name="Google Shape;598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87" name="Google Shape;5987;p47"/>
                    <p:cNvGrpSpPr/>
                    <p:nvPr/>
                  </p:nvGrpSpPr>
                  <p:grpSpPr>
                    <a:xfrm>
                      <a:off x="-2475583" y="322466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88" name="Google Shape;598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89" name="Google Shape;598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0" name="Google Shape;599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1" name="Google Shape;599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2" name="Google Shape;599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3" name="Google Shape;599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4" name="Google Shape;599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5" name="Google Shape;599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6" name="Google Shape;599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5997" name="Google Shape;5997;p47"/>
                    <p:cNvGrpSpPr/>
                    <p:nvPr/>
                  </p:nvGrpSpPr>
                  <p:grpSpPr>
                    <a:xfrm>
                      <a:off x="-2436835" y="320250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5998" name="Google Shape;599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5999" name="Google Shape;599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0" name="Google Shape;600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1" name="Google Shape;600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2" name="Google Shape;600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3" name="Google Shape;600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4" name="Google Shape;600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5" name="Google Shape;600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6" name="Google Shape;600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07" name="Google Shape;6007;p47"/>
                    <p:cNvGrpSpPr/>
                    <p:nvPr/>
                  </p:nvGrpSpPr>
                  <p:grpSpPr>
                    <a:xfrm>
                      <a:off x="-2398086" y="3180341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08" name="Google Shape;600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09" name="Google Shape;600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0" name="Google Shape;601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1" name="Google Shape;601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2" name="Google Shape;601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3" name="Google Shape;601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4" name="Google Shape;601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5" name="Google Shape;601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6" name="Google Shape;601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17" name="Google Shape;6017;p47"/>
                    <p:cNvGrpSpPr/>
                    <p:nvPr/>
                  </p:nvGrpSpPr>
                  <p:grpSpPr>
                    <a:xfrm>
                      <a:off x="-2359338" y="3158177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18" name="Google Shape;601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19" name="Google Shape;601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0" name="Google Shape;602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1" name="Google Shape;602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2" name="Google Shape;602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3" name="Google Shape;602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4" name="Google Shape;602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5" name="Google Shape;602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6" name="Google Shape;602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grpSp>
                  <p:nvGrpSpPr>
                    <p:cNvPr id="6027" name="Google Shape;6027;p47"/>
                    <p:cNvGrpSpPr/>
                    <p:nvPr/>
                  </p:nvGrpSpPr>
                  <p:grpSpPr>
                    <a:xfrm>
                      <a:off x="-2320590" y="3136014"/>
                      <a:ext cx="107580" cy="137721"/>
                      <a:chOff x="-1475840" y="2934777"/>
                      <a:chExt cx="107580" cy="137721"/>
                    </a:xfrm>
                  </p:grpSpPr>
                  <p:sp>
                    <p:nvSpPr>
                      <p:cNvPr id="6028" name="Google Shape;6028;p47"/>
                      <p:cNvSpPr/>
                      <p:nvPr/>
                    </p:nvSpPr>
                    <p:spPr>
                      <a:xfrm>
                        <a:off x="-1385348" y="3057961"/>
                        <a:ext cx="17089" cy="14536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54" h="131" extrusionOk="0">
                            <a:moveTo>
                              <a:pt x="154" y="1"/>
                            </a:moveTo>
                            <a:lnTo>
                              <a:pt x="0" y="71"/>
                            </a:lnTo>
                            <a:lnTo>
                              <a:pt x="0" y="131"/>
                            </a:lnTo>
                            <a:lnTo>
                              <a:pt x="154" y="48"/>
                            </a:lnTo>
                            <a:lnTo>
                              <a:pt x="154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29" name="Google Shape;6029;p47"/>
                      <p:cNvSpPr/>
                      <p:nvPr/>
                    </p:nvSpPr>
                    <p:spPr>
                      <a:xfrm>
                        <a:off x="-1418194" y="3038320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0" name="Google Shape;6030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1" name="Google Shape;6031;p47"/>
                      <p:cNvSpPr/>
                      <p:nvPr/>
                    </p:nvSpPr>
                    <p:spPr>
                      <a:xfrm>
                        <a:off x="-1474565" y="2934789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2" name="Google Shape;6032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3" name="Google Shape;6033;p47"/>
                      <p:cNvSpPr/>
                      <p:nvPr/>
                    </p:nvSpPr>
                    <p:spPr>
                      <a:xfrm>
                        <a:off x="-1419469" y="3038308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31" y="0"/>
                            </a:moveTo>
                            <a:lnTo>
                              <a:pt x="1" y="71"/>
                            </a:lnTo>
                            <a:lnTo>
                              <a:pt x="296" y="248"/>
                            </a:lnTo>
                            <a:lnTo>
                              <a:pt x="450" y="178"/>
                            </a:lnTo>
                            <a:lnTo>
                              <a:pt x="131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4" name="Google Shape;6034;p47"/>
                      <p:cNvSpPr/>
                      <p:nvPr/>
                    </p:nvSpPr>
                    <p:spPr>
                      <a:xfrm>
                        <a:off x="-1475840" y="2934777"/>
                        <a:ext cx="49934" cy="2763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450" h="249" extrusionOk="0">
                            <a:moveTo>
                              <a:pt x="154" y="0"/>
                            </a:moveTo>
                            <a:lnTo>
                              <a:pt x="1" y="95"/>
                            </a:lnTo>
                            <a:lnTo>
                              <a:pt x="296" y="248"/>
                            </a:lnTo>
                            <a:lnTo>
                              <a:pt x="450" y="177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339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5" name="Google Shape;6035;p47"/>
                      <p:cNvSpPr/>
                      <p:nvPr/>
                    </p:nvSpPr>
                    <p:spPr>
                      <a:xfrm>
                        <a:off x="-1474565" y="2945220"/>
                        <a:ext cx="89327" cy="127277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805" h="1147" extrusionOk="0">
                            <a:moveTo>
                              <a:pt x="1" y="1"/>
                            </a:moveTo>
                            <a:lnTo>
                              <a:pt x="1" y="36"/>
                            </a:lnTo>
                            <a:lnTo>
                              <a:pt x="272" y="201"/>
                            </a:lnTo>
                            <a:lnTo>
                              <a:pt x="462" y="958"/>
                            </a:lnTo>
                            <a:lnTo>
                              <a:pt x="804" y="1147"/>
                            </a:lnTo>
                            <a:lnTo>
                              <a:pt x="804" y="1087"/>
                            </a:lnTo>
                            <a:lnTo>
                              <a:pt x="509" y="910"/>
                            </a:lnTo>
                            <a:lnTo>
                              <a:pt x="296" y="154"/>
                            </a:lnTo>
                            <a:lnTo>
                              <a:pt x="1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6036" name="Google Shape;6036;p47"/>
                      <p:cNvSpPr/>
                      <p:nvPr/>
                    </p:nvSpPr>
                    <p:spPr>
                      <a:xfrm>
                        <a:off x="-1441719" y="2954430"/>
                        <a:ext cx="38061" cy="9187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43" h="828" extrusionOk="0">
                            <a:moveTo>
                              <a:pt x="154" y="0"/>
                            </a:moveTo>
                            <a:lnTo>
                              <a:pt x="0" y="71"/>
                            </a:lnTo>
                            <a:lnTo>
                              <a:pt x="213" y="827"/>
                            </a:lnTo>
                            <a:lnTo>
                              <a:pt x="343" y="756"/>
                            </a:lnTo>
                            <a:lnTo>
                              <a:pt x="154" y="0"/>
                            </a:lnTo>
                            <a:close/>
                          </a:path>
                        </a:pathLst>
                      </a:custGeom>
                      <a:solidFill>
                        <a:srgbClr val="EBEAEA">
                          <a:alpha val="5346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50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</p:grp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2184</TotalTime>
  <Words>5916</Words>
  <Application>Microsoft Office PowerPoint</Application>
  <PresentationFormat>On-screen Show (16:9)</PresentationFormat>
  <Paragraphs>597</Paragraphs>
  <Slides>53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Bakbak One</vt:lpstr>
      <vt:lpstr>Anaheim</vt:lpstr>
      <vt:lpstr>Times New Roman</vt:lpstr>
      <vt:lpstr>Arial</vt:lpstr>
      <vt:lpstr>Wingdings</vt:lpstr>
      <vt:lpstr>Courier New</vt:lpstr>
      <vt:lpstr>Asap</vt:lpstr>
      <vt:lpstr>Calibri</vt:lpstr>
      <vt:lpstr>Semiconductor Material by Slidesgo</vt:lpstr>
      <vt:lpstr>Design of a CPU FPGA-Based in Verilog</vt:lpstr>
      <vt:lpstr>Whoa!</vt:lpstr>
      <vt:lpstr>Table of contents</vt:lpstr>
      <vt:lpstr>Introduction</vt:lpstr>
      <vt:lpstr>Manufacturing process  </vt:lpstr>
      <vt:lpstr>Microprocessor</vt:lpstr>
      <vt:lpstr>What to excpect in the future </vt:lpstr>
      <vt:lpstr>Personality type career</vt:lpstr>
      <vt:lpstr>Awesome words</vt:lpstr>
      <vt:lpstr>—Someone Famous</vt:lpstr>
      <vt:lpstr>Architecture</vt:lpstr>
      <vt:lpstr>Computer  System </vt:lpstr>
      <vt:lpstr>Computer system </vt:lpstr>
      <vt:lpstr>The Hack Computer</vt:lpstr>
      <vt:lpstr>The Hack Computer</vt:lpstr>
      <vt:lpstr>The A-Instruction</vt:lpstr>
      <vt:lpstr>The C-Instruction</vt:lpstr>
      <vt:lpstr>CPU</vt:lpstr>
      <vt:lpstr>ALU</vt:lpstr>
      <vt:lpstr>The Hack ALU</vt:lpstr>
      <vt:lpstr>Design</vt:lpstr>
      <vt:lpstr>PC</vt:lpstr>
      <vt:lpstr>Bit - Register</vt:lpstr>
      <vt:lpstr>The Hack ALU</vt:lpstr>
      <vt:lpstr>Bit - Register</vt:lpstr>
      <vt:lpstr>Elementary logic gates</vt:lpstr>
      <vt:lpstr>NOT Gate</vt:lpstr>
      <vt:lpstr>AND Gate</vt:lpstr>
      <vt:lpstr>OR Gate</vt:lpstr>
      <vt:lpstr>XOR Gate</vt:lpstr>
      <vt:lpstr>MUX Gate</vt:lpstr>
      <vt:lpstr>MUX Gate</vt:lpstr>
      <vt:lpstr>DMUX Gate</vt:lpstr>
      <vt:lpstr>DMUX Gate</vt:lpstr>
      <vt:lpstr>16-bit  Variants</vt:lpstr>
      <vt:lpstr>OR 16-bit Gate</vt:lpstr>
      <vt:lpstr>OR 16-bit Gate</vt:lpstr>
      <vt:lpstr>AND 16-bit Gate</vt:lpstr>
      <vt:lpstr>NOT 16-bit Gate</vt:lpstr>
      <vt:lpstr>MUX 16-bit Gate</vt:lpstr>
      <vt:lpstr>MUX 16-bit Gate</vt:lpstr>
      <vt:lpstr>Multi-way  Variants</vt:lpstr>
      <vt:lpstr>OR8Way Gate</vt:lpstr>
      <vt:lpstr>MUX4WAY Gate</vt:lpstr>
      <vt:lpstr>MUX4WAY Gate</vt:lpstr>
      <vt:lpstr>MUX8WAY Gate</vt:lpstr>
      <vt:lpstr>MUX8WAY Gate</vt:lpstr>
      <vt:lpstr>DMUX4WAY Gate</vt:lpstr>
      <vt:lpstr>DMUX4WAY Gate</vt:lpstr>
      <vt:lpstr>DMUX8WAY Gate</vt:lpstr>
      <vt:lpstr>DMUX8WAY Gate</vt:lpstr>
      <vt:lpstr>Personality type career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CPU FPGA-Based in Verilog</dc:title>
  <dc:creator>DELL</dc:creator>
  <cp:lastModifiedBy>Aseel Jaber</cp:lastModifiedBy>
  <cp:revision>35</cp:revision>
  <dcterms:modified xsi:type="dcterms:W3CDTF">2024-01-11T15:04:23Z</dcterms:modified>
</cp:coreProperties>
</file>